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  <p:sldMasterId id="2147483652" r:id="rId3"/>
    <p:sldMasterId id="2147483666" r:id="rId4"/>
  </p:sldMasterIdLst>
  <p:notesMasterIdLst>
    <p:notesMasterId r:id="rId39"/>
  </p:notesMasterIdLst>
  <p:handoutMasterIdLst>
    <p:handoutMasterId r:id="rId40"/>
  </p:handoutMasterIdLst>
  <p:sldIdLst>
    <p:sldId id="256" r:id="rId5"/>
    <p:sldId id="275" r:id="rId6"/>
    <p:sldId id="319" r:id="rId7"/>
    <p:sldId id="320" r:id="rId8"/>
    <p:sldId id="318" r:id="rId9"/>
    <p:sldId id="282" r:id="rId10"/>
    <p:sldId id="288" r:id="rId11"/>
    <p:sldId id="292" r:id="rId12"/>
    <p:sldId id="295" r:id="rId13"/>
    <p:sldId id="296" r:id="rId14"/>
    <p:sldId id="297" r:id="rId15"/>
    <p:sldId id="299" r:id="rId16"/>
    <p:sldId id="303" r:id="rId17"/>
    <p:sldId id="304" r:id="rId18"/>
    <p:sldId id="305" r:id="rId19"/>
    <p:sldId id="300" r:id="rId20"/>
    <p:sldId id="306" r:id="rId21"/>
    <p:sldId id="307" r:id="rId22"/>
    <p:sldId id="310" r:id="rId23"/>
    <p:sldId id="302" r:id="rId24"/>
    <p:sldId id="308" r:id="rId25"/>
    <p:sldId id="309" r:id="rId26"/>
    <p:sldId id="290" r:id="rId27"/>
    <p:sldId id="301" r:id="rId28"/>
    <p:sldId id="312" r:id="rId29"/>
    <p:sldId id="311" r:id="rId30"/>
    <p:sldId id="313" r:id="rId31"/>
    <p:sldId id="316" r:id="rId32"/>
    <p:sldId id="317" r:id="rId33"/>
    <p:sldId id="314" r:id="rId34"/>
    <p:sldId id="289" r:id="rId35"/>
    <p:sldId id="283" r:id="rId36"/>
    <p:sldId id="284" r:id="rId37"/>
    <p:sldId id="259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Berloffa" initials="RB" lastIdx="3" clrIdx="0"/>
  <p:cmAuthor id="2" name="CATHARINA MARTINS DONATTI" initials="CMD" lastIdx="15" clrIdx="1"/>
  <p:cmAuthor id="3" name="MARINA GIUDICE" initials="MG" lastIdx="26" clrIdx="2"/>
  <p:cmAuthor id="4" name="Alessandro Alessandro" initials="AA" lastIdx="3" clrIdx="3"/>
  <p:cmAuthor id="5" name="Natata" initials="NA" lastIdx="1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DA8"/>
    <a:srgbClr val="E4C8B7"/>
    <a:srgbClr val="D9B0A2"/>
    <a:srgbClr val="F3CFB3"/>
    <a:srgbClr val="B4B5DF"/>
    <a:srgbClr val="D7173E"/>
    <a:srgbClr val="BDC5DB"/>
    <a:srgbClr val="C2E189"/>
    <a:srgbClr val="FDD086"/>
    <a:srgbClr val="EB1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91"/>
    <p:restoredTop sz="94694"/>
  </p:normalViewPr>
  <p:slideViewPr>
    <p:cSldViewPr snapToGrid="0">
      <p:cViewPr varScale="1">
        <p:scale>
          <a:sx n="114" d="100"/>
          <a:sy n="114" d="100"/>
        </p:scale>
        <p:origin x="6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16B6-9CF8-4F8A-BC77-33029714C73B}" type="datetimeFigureOut">
              <a:rPr lang="pt-BR" smtClean="0"/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DDEF9-159D-4C54-B371-92C75C99746E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3066B-FFC8-B043-8268-F731817C0B6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67A53-C971-2C43-8830-F6F72F4BAC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1297" y="5589937"/>
            <a:ext cx="3520404" cy="750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1930" y="5903259"/>
            <a:ext cx="1302219" cy="297965"/>
          </a:xfrm>
          <a:prstGeom prst="rect">
            <a:avLst/>
          </a:prstGeom>
        </p:spPr>
      </p:pic>
      <p:sp>
        <p:nvSpPr>
          <p:cNvPr id="11" name="Author"/>
          <p:cNvSpPr>
            <a:spLocks noGrp="1"/>
          </p:cNvSpPr>
          <p:nvPr>
            <p:ph type="body" sz="quarter" idx="14" hasCustomPrompt="1"/>
          </p:nvPr>
        </p:nvSpPr>
        <p:spPr>
          <a:xfrm>
            <a:off x="477251" y="1834759"/>
            <a:ext cx="5018469" cy="449262"/>
          </a:xfrm>
          <a:prstGeom prst="rect">
            <a:avLst/>
          </a:prstGeom>
        </p:spPr>
        <p:txBody>
          <a:bodyPr lIns="90000" tIns="46800" rIns="90000" bIns="4680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160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 ARIAL FONT 16</a:t>
            </a:r>
            <a:endParaRPr lang="pt-BR" dirty="0"/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>
          <a:xfrm>
            <a:off x="477251" y="462552"/>
            <a:ext cx="4671692" cy="1137648"/>
          </a:xfrm>
          <a:prstGeom prst="rect">
            <a:avLst/>
          </a:prstGeom>
        </p:spPr>
        <p:txBody>
          <a:bodyPr anchor="t"/>
          <a:lstStyle>
            <a:lvl1pPr fontAlgn="b">
              <a:lnSpc>
                <a:spcPct val="100000"/>
              </a:lnSpc>
              <a:defRPr sz="3600" b="1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SHORT Tittle arial font 36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7086" y="0"/>
            <a:ext cx="12279086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60843" y="1727309"/>
            <a:ext cx="7457030" cy="5221993"/>
          </a:xfrm>
          <a:custGeom>
            <a:avLst/>
            <a:gdLst>
              <a:gd name="connsiteX0" fmla="*/ 0 w 4398963"/>
              <a:gd name="connsiteY0" fmla="*/ 0 h 1622425"/>
              <a:gd name="connsiteX1" fmla="*/ 4398963 w 4398963"/>
              <a:gd name="connsiteY1" fmla="*/ 0 h 1622425"/>
              <a:gd name="connsiteX2" fmla="*/ 4398963 w 4398963"/>
              <a:gd name="connsiteY2" fmla="*/ 1622425 h 1622425"/>
              <a:gd name="connsiteX3" fmla="*/ 0 w 4398963"/>
              <a:gd name="connsiteY3" fmla="*/ 1622425 h 1622425"/>
              <a:gd name="connsiteX4" fmla="*/ 0 w 4398963"/>
              <a:gd name="connsiteY4" fmla="*/ 0 h 1622425"/>
              <a:gd name="connsiteX0-1" fmla="*/ 0 w 5251018"/>
              <a:gd name="connsiteY0-2" fmla="*/ 0 h 1622425"/>
              <a:gd name="connsiteX1-3" fmla="*/ 5251018 w 5251018"/>
              <a:gd name="connsiteY1-4" fmla="*/ 155863 h 1622425"/>
              <a:gd name="connsiteX2-5" fmla="*/ 4398963 w 5251018"/>
              <a:gd name="connsiteY2-6" fmla="*/ 1622425 h 1622425"/>
              <a:gd name="connsiteX3-7" fmla="*/ 0 w 5251018"/>
              <a:gd name="connsiteY3-8" fmla="*/ 1622425 h 1622425"/>
              <a:gd name="connsiteX4-9" fmla="*/ 0 w 5251018"/>
              <a:gd name="connsiteY4-10" fmla="*/ 0 h 1622425"/>
              <a:gd name="connsiteX0-11" fmla="*/ 0 w 5251018"/>
              <a:gd name="connsiteY0-12" fmla="*/ 359909 h 1982334"/>
              <a:gd name="connsiteX1-13" fmla="*/ 5251018 w 5251018"/>
              <a:gd name="connsiteY1-14" fmla="*/ 515772 h 1982334"/>
              <a:gd name="connsiteX2-15" fmla="*/ 4398963 w 5251018"/>
              <a:gd name="connsiteY2-16" fmla="*/ 1982334 h 1982334"/>
              <a:gd name="connsiteX3-17" fmla="*/ 0 w 5251018"/>
              <a:gd name="connsiteY3-18" fmla="*/ 1982334 h 1982334"/>
              <a:gd name="connsiteX4-19" fmla="*/ 0 w 5251018"/>
              <a:gd name="connsiteY4-20" fmla="*/ 359909 h 1982334"/>
              <a:gd name="connsiteX0-21" fmla="*/ 337127 w 5588145"/>
              <a:gd name="connsiteY0-22" fmla="*/ 359909 h 1982334"/>
              <a:gd name="connsiteX1-23" fmla="*/ 5588145 w 5588145"/>
              <a:gd name="connsiteY1-24" fmla="*/ 515772 h 1982334"/>
              <a:gd name="connsiteX2-25" fmla="*/ 4736090 w 5588145"/>
              <a:gd name="connsiteY2-26" fmla="*/ 1982334 h 1982334"/>
              <a:gd name="connsiteX3-27" fmla="*/ 337127 w 5588145"/>
              <a:gd name="connsiteY3-28" fmla="*/ 1982334 h 1982334"/>
              <a:gd name="connsiteX4-29" fmla="*/ 337127 w 5588145"/>
              <a:gd name="connsiteY4-30" fmla="*/ 359909 h 1982334"/>
              <a:gd name="connsiteX0-31" fmla="*/ 337127 w 5588145"/>
              <a:gd name="connsiteY0-32" fmla="*/ 570043 h 2192468"/>
              <a:gd name="connsiteX1-33" fmla="*/ 5588145 w 5588145"/>
              <a:gd name="connsiteY1-34" fmla="*/ 725906 h 2192468"/>
              <a:gd name="connsiteX2-35" fmla="*/ 4736090 w 5588145"/>
              <a:gd name="connsiteY2-36" fmla="*/ 2192468 h 2192468"/>
              <a:gd name="connsiteX3-37" fmla="*/ 337127 w 5588145"/>
              <a:gd name="connsiteY3-38" fmla="*/ 2192468 h 2192468"/>
              <a:gd name="connsiteX4-39" fmla="*/ 337127 w 5588145"/>
              <a:gd name="connsiteY4-40" fmla="*/ 570043 h 2192468"/>
              <a:gd name="connsiteX0-41" fmla="*/ 126555 w 7518100"/>
              <a:gd name="connsiteY0-42" fmla="*/ 1288507 h 1882232"/>
              <a:gd name="connsiteX1-43" fmla="*/ 7518100 w 7518100"/>
              <a:gd name="connsiteY1-44" fmla="*/ 415670 h 1882232"/>
              <a:gd name="connsiteX2-45" fmla="*/ 6666045 w 7518100"/>
              <a:gd name="connsiteY2-46" fmla="*/ 1882232 h 1882232"/>
              <a:gd name="connsiteX3-47" fmla="*/ 2267082 w 7518100"/>
              <a:gd name="connsiteY3-48" fmla="*/ 1882232 h 1882232"/>
              <a:gd name="connsiteX4-49" fmla="*/ 126555 w 7518100"/>
              <a:gd name="connsiteY4-50" fmla="*/ 1288507 h 1882232"/>
              <a:gd name="connsiteX0-51" fmla="*/ 183434 w 7574979"/>
              <a:gd name="connsiteY0-52" fmla="*/ 1288507 h 3773378"/>
              <a:gd name="connsiteX1-53" fmla="*/ 7574979 w 7574979"/>
              <a:gd name="connsiteY1-54" fmla="*/ 415670 h 3773378"/>
              <a:gd name="connsiteX2-55" fmla="*/ 6722924 w 7574979"/>
              <a:gd name="connsiteY2-56" fmla="*/ 1882232 h 3773378"/>
              <a:gd name="connsiteX3-57" fmla="*/ 1264088 w 7574979"/>
              <a:gd name="connsiteY3-58" fmla="*/ 3773378 h 3773378"/>
              <a:gd name="connsiteX4-59" fmla="*/ 183434 w 7574979"/>
              <a:gd name="connsiteY4-60" fmla="*/ 1288507 h 3773378"/>
              <a:gd name="connsiteX0-61" fmla="*/ 183434 w 7574979"/>
              <a:gd name="connsiteY0-62" fmla="*/ 1288507 h 3773378"/>
              <a:gd name="connsiteX1-63" fmla="*/ 7574979 w 7574979"/>
              <a:gd name="connsiteY1-64" fmla="*/ 415670 h 3773378"/>
              <a:gd name="connsiteX2-65" fmla="*/ 6722924 w 7574979"/>
              <a:gd name="connsiteY2-66" fmla="*/ 1882232 h 3773378"/>
              <a:gd name="connsiteX3-67" fmla="*/ 5178000 w 7574979"/>
              <a:gd name="connsiteY3-68" fmla="*/ 2949682 h 3773378"/>
              <a:gd name="connsiteX4-69" fmla="*/ 1264088 w 7574979"/>
              <a:gd name="connsiteY4-70" fmla="*/ 3773378 h 3773378"/>
              <a:gd name="connsiteX5" fmla="*/ 183434 w 7574979"/>
              <a:gd name="connsiteY5" fmla="*/ 1288507 h 3773378"/>
              <a:gd name="connsiteX0-71" fmla="*/ 183434 w 8239997"/>
              <a:gd name="connsiteY0-72" fmla="*/ 1288507 h 3773378"/>
              <a:gd name="connsiteX1-73" fmla="*/ 7574979 w 8239997"/>
              <a:gd name="connsiteY1-74" fmla="*/ 415670 h 3773378"/>
              <a:gd name="connsiteX2-75" fmla="*/ 8239997 w 8239997"/>
              <a:gd name="connsiteY2-76" fmla="*/ 469069 h 3773378"/>
              <a:gd name="connsiteX3-77" fmla="*/ 5178000 w 8239997"/>
              <a:gd name="connsiteY3-78" fmla="*/ 2949682 h 3773378"/>
              <a:gd name="connsiteX4-79" fmla="*/ 1264088 w 8239997"/>
              <a:gd name="connsiteY4-80" fmla="*/ 3773378 h 3773378"/>
              <a:gd name="connsiteX5-81" fmla="*/ 183434 w 8239997"/>
              <a:gd name="connsiteY5-82" fmla="*/ 1288507 h 3773378"/>
              <a:gd name="connsiteX0-83" fmla="*/ 183434 w 8239997"/>
              <a:gd name="connsiteY0-84" fmla="*/ 1665975 h 4150846"/>
              <a:gd name="connsiteX1-85" fmla="*/ 7574979 w 8239997"/>
              <a:gd name="connsiteY1-86" fmla="*/ 793138 h 4150846"/>
              <a:gd name="connsiteX2-87" fmla="*/ 8239997 w 8239997"/>
              <a:gd name="connsiteY2-88" fmla="*/ 846537 h 4150846"/>
              <a:gd name="connsiteX3-89" fmla="*/ 5178000 w 8239997"/>
              <a:gd name="connsiteY3-90" fmla="*/ 3327150 h 4150846"/>
              <a:gd name="connsiteX4-91" fmla="*/ 1264088 w 8239997"/>
              <a:gd name="connsiteY4-92" fmla="*/ 4150846 h 4150846"/>
              <a:gd name="connsiteX5-93" fmla="*/ 183434 w 8239997"/>
              <a:gd name="connsiteY5-94" fmla="*/ 1665975 h 4150846"/>
              <a:gd name="connsiteX0-95" fmla="*/ 183434 w 8239997"/>
              <a:gd name="connsiteY0-96" fmla="*/ 1642034 h 4126905"/>
              <a:gd name="connsiteX1-97" fmla="*/ 7460679 w 8239997"/>
              <a:gd name="connsiteY1-98" fmla="*/ 810761 h 4126905"/>
              <a:gd name="connsiteX2-99" fmla="*/ 8239997 w 8239997"/>
              <a:gd name="connsiteY2-100" fmla="*/ 822596 h 4126905"/>
              <a:gd name="connsiteX3-101" fmla="*/ 5178000 w 8239997"/>
              <a:gd name="connsiteY3-102" fmla="*/ 3303209 h 4126905"/>
              <a:gd name="connsiteX4-103" fmla="*/ 1264088 w 8239997"/>
              <a:gd name="connsiteY4-104" fmla="*/ 4126905 h 4126905"/>
              <a:gd name="connsiteX5-105" fmla="*/ 183434 w 8239997"/>
              <a:gd name="connsiteY5-106" fmla="*/ 1642034 h 4126905"/>
              <a:gd name="connsiteX0-107" fmla="*/ 183434 w 8239997"/>
              <a:gd name="connsiteY0-108" fmla="*/ 1723043 h 4207914"/>
              <a:gd name="connsiteX1-109" fmla="*/ 7460679 w 8239997"/>
              <a:gd name="connsiteY1-110" fmla="*/ 891770 h 4207914"/>
              <a:gd name="connsiteX2-111" fmla="*/ 8239997 w 8239997"/>
              <a:gd name="connsiteY2-112" fmla="*/ 903605 h 4207914"/>
              <a:gd name="connsiteX3-113" fmla="*/ 5178000 w 8239997"/>
              <a:gd name="connsiteY3-114" fmla="*/ 3384218 h 4207914"/>
              <a:gd name="connsiteX4-115" fmla="*/ 1264088 w 8239997"/>
              <a:gd name="connsiteY4-116" fmla="*/ 4207914 h 4207914"/>
              <a:gd name="connsiteX5-117" fmla="*/ 183434 w 8239997"/>
              <a:gd name="connsiteY5-118" fmla="*/ 1723043 h 4207914"/>
              <a:gd name="connsiteX0-119" fmla="*/ 183434 w 8239997"/>
              <a:gd name="connsiteY0-120" fmla="*/ 1702874 h 4187745"/>
              <a:gd name="connsiteX1-121" fmla="*/ 7460679 w 8239997"/>
              <a:gd name="connsiteY1-122" fmla="*/ 871601 h 4187745"/>
              <a:gd name="connsiteX2-123" fmla="*/ 8239997 w 8239997"/>
              <a:gd name="connsiteY2-124" fmla="*/ 883436 h 4187745"/>
              <a:gd name="connsiteX3-125" fmla="*/ 5178000 w 8239997"/>
              <a:gd name="connsiteY3-126" fmla="*/ 3364049 h 4187745"/>
              <a:gd name="connsiteX4-127" fmla="*/ 1264088 w 8239997"/>
              <a:gd name="connsiteY4-128" fmla="*/ 4187745 h 4187745"/>
              <a:gd name="connsiteX5-129" fmla="*/ 183434 w 8239997"/>
              <a:gd name="connsiteY5-130" fmla="*/ 1702874 h 4187745"/>
              <a:gd name="connsiteX0-131" fmla="*/ 126917 w 8183480"/>
              <a:gd name="connsiteY0-132" fmla="*/ 1702874 h 4187745"/>
              <a:gd name="connsiteX1-133" fmla="*/ 7404162 w 8183480"/>
              <a:gd name="connsiteY1-134" fmla="*/ 871601 h 4187745"/>
              <a:gd name="connsiteX2-135" fmla="*/ 8183480 w 8183480"/>
              <a:gd name="connsiteY2-136" fmla="*/ 883436 h 4187745"/>
              <a:gd name="connsiteX3-137" fmla="*/ 5121483 w 8183480"/>
              <a:gd name="connsiteY3-138" fmla="*/ 3364049 h 4187745"/>
              <a:gd name="connsiteX4-139" fmla="*/ 1207571 w 8183480"/>
              <a:gd name="connsiteY4-140" fmla="*/ 4187745 h 4187745"/>
              <a:gd name="connsiteX5-141" fmla="*/ 126917 w 8183480"/>
              <a:gd name="connsiteY5-142" fmla="*/ 1702874 h 4187745"/>
              <a:gd name="connsiteX0-143" fmla="*/ 191125 w 8247688"/>
              <a:gd name="connsiteY0-144" fmla="*/ 1702874 h 4187745"/>
              <a:gd name="connsiteX1-145" fmla="*/ 7468370 w 8247688"/>
              <a:gd name="connsiteY1-146" fmla="*/ 871601 h 4187745"/>
              <a:gd name="connsiteX2-147" fmla="*/ 8247688 w 8247688"/>
              <a:gd name="connsiteY2-148" fmla="*/ 883436 h 4187745"/>
              <a:gd name="connsiteX3-149" fmla="*/ 5185691 w 8247688"/>
              <a:gd name="connsiteY3-150" fmla="*/ 3364049 h 4187745"/>
              <a:gd name="connsiteX4-151" fmla="*/ 1271779 w 8247688"/>
              <a:gd name="connsiteY4-152" fmla="*/ 4187745 h 4187745"/>
              <a:gd name="connsiteX5-153" fmla="*/ 191125 w 8247688"/>
              <a:gd name="connsiteY5-154" fmla="*/ 1702874 h 4187745"/>
              <a:gd name="connsiteX0-155" fmla="*/ 185868 w 8242431"/>
              <a:gd name="connsiteY0-156" fmla="*/ 1702874 h 4156572"/>
              <a:gd name="connsiteX1-157" fmla="*/ 7463113 w 8242431"/>
              <a:gd name="connsiteY1-158" fmla="*/ 871601 h 4156572"/>
              <a:gd name="connsiteX2-159" fmla="*/ 8242431 w 8242431"/>
              <a:gd name="connsiteY2-160" fmla="*/ 883436 h 4156572"/>
              <a:gd name="connsiteX3-161" fmla="*/ 5180434 w 8242431"/>
              <a:gd name="connsiteY3-162" fmla="*/ 3364049 h 4156572"/>
              <a:gd name="connsiteX4-163" fmla="*/ 1308085 w 8242431"/>
              <a:gd name="connsiteY4-164" fmla="*/ 4156572 h 4156572"/>
              <a:gd name="connsiteX5-165" fmla="*/ 185868 w 8242431"/>
              <a:gd name="connsiteY5-166" fmla="*/ 1702874 h 4156572"/>
              <a:gd name="connsiteX0-167" fmla="*/ 189436 w 8245999"/>
              <a:gd name="connsiteY0-168" fmla="*/ 1702874 h 4156572"/>
              <a:gd name="connsiteX1-169" fmla="*/ 7466681 w 8245999"/>
              <a:gd name="connsiteY1-170" fmla="*/ 871601 h 4156572"/>
              <a:gd name="connsiteX2-171" fmla="*/ 8245999 w 8245999"/>
              <a:gd name="connsiteY2-172" fmla="*/ 883436 h 4156572"/>
              <a:gd name="connsiteX3-173" fmla="*/ 5184002 w 8245999"/>
              <a:gd name="connsiteY3-174" fmla="*/ 3364049 h 4156572"/>
              <a:gd name="connsiteX4-175" fmla="*/ 1311653 w 8245999"/>
              <a:gd name="connsiteY4-176" fmla="*/ 4156572 h 4156572"/>
              <a:gd name="connsiteX5-177" fmla="*/ 189436 w 8245999"/>
              <a:gd name="connsiteY5-178" fmla="*/ 1702874 h 4156572"/>
              <a:gd name="connsiteX0-179" fmla="*/ 189436 w 8245999"/>
              <a:gd name="connsiteY0-180" fmla="*/ 1702874 h 4207029"/>
              <a:gd name="connsiteX1-181" fmla="*/ 7466681 w 8245999"/>
              <a:gd name="connsiteY1-182" fmla="*/ 871601 h 4207029"/>
              <a:gd name="connsiteX2-183" fmla="*/ 8245999 w 8245999"/>
              <a:gd name="connsiteY2-184" fmla="*/ 883436 h 4207029"/>
              <a:gd name="connsiteX3-185" fmla="*/ 5184002 w 8245999"/>
              <a:gd name="connsiteY3-186" fmla="*/ 3364049 h 4207029"/>
              <a:gd name="connsiteX4-187" fmla="*/ 1311653 w 8245999"/>
              <a:gd name="connsiteY4-188" fmla="*/ 4156572 h 4207029"/>
              <a:gd name="connsiteX5-189" fmla="*/ 189436 w 8245999"/>
              <a:gd name="connsiteY5-190" fmla="*/ 1702874 h 4207029"/>
              <a:gd name="connsiteX0-191" fmla="*/ 189436 w 8245999"/>
              <a:gd name="connsiteY0-192" fmla="*/ 1702874 h 4180290"/>
              <a:gd name="connsiteX1-193" fmla="*/ 7466681 w 8245999"/>
              <a:gd name="connsiteY1-194" fmla="*/ 871601 h 4180290"/>
              <a:gd name="connsiteX2-195" fmla="*/ 8245999 w 8245999"/>
              <a:gd name="connsiteY2-196" fmla="*/ 883436 h 4180290"/>
              <a:gd name="connsiteX3-197" fmla="*/ 4986575 w 8245999"/>
              <a:gd name="connsiteY3-198" fmla="*/ 2262613 h 4180290"/>
              <a:gd name="connsiteX4-199" fmla="*/ 1311653 w 8245999"/>
              <a:gd name="connsiteY4-200" fmla="*/ 4156572 h 4180290"/>
              <a:gd name="connsiteX5-201" fmla="*/ 189436 w 8245999"/>
              <a:gd name="connsiteY5-202" fmla="*/ 1702874 h 4180290"/>
              <a:gd name="connsiteX0-203" fmla="*/ 189436 w 8245999"/>
              <a:gd name="connsiteY0-204" fmla="*/ 1702874 h 4220717"/>
              <a:gd name="connsiteX1-205" fmla="*/ 7466681 w 8245999"/>
              <a:gd name="connsiteY1-206" fmla="*/ 871601 h 4220717"/>
              <a:gd name="connsiteX2-207" fmla="*/ 8245999 w 8245999"/>
              <a:gd name="connsiteY2-208" fmla="*/ 883436 h 4220717"/>
              <a:gd name="connsiteX3-209" fmla="*/ 4986575 w 8245999"/>
              <a:gd name="connsiteY3-210" fmla="*/ 2262613 h 4220717"/>
              <a:gd name="connsiteX4-211" fmla="*/ 1311653 w 8245999"/>
              <a:gd name="connsiteY4-212" fmla="*/ 4156572 h 4220717"/>
              <a:gd name="connsiteX5-213" fmla="*/ 189436 w 8245999"/>
              <a:gd name="connsiteY5-214" fmla="*/ 1702874 h 4220717"/>
              <a:gd name="connsiteX0-215" fmla="*/ 189436 w 8245999"/>
              <a:gd name="connsiteY0-216" fmla="*/ 1702874 h 4391507"/>
              <a:gd name="connsiteX1-217" fmla="*/ 7466681 w 8245999"/>
              <a:gd name="connsiteY1-218" fmla="*/ 871601 h 4391507"/>
              <a:gd name="connsiteX2-219" fmla="*/ 8245999 w 8245999"/>
              <a:gd name="connsiteY2-220" fmla="*/ 883436 h 4391507"/>
              <a:gd name="connsiteX3-221" fmla="*/ 3926702 w 8245999"/>
              <a:gd name="connsiteY3-222" fmla="*/ 3145841 h 4391507"/>
              <a:gd name="connsiteX4-223" fmla="*/ 1311653 w 8245999"/>
              <a:gd name="connsiteY4-224" fmla="*/ 4156572 h 4391507"/>
              <a:gd name="connsiteX5-225" fmla="*/ 189436 w 8245999"/>
              <a:gd name="connsiteY5-226" fmla="*/ 1702874 h 4391507"/>
              <a:gd name="connsiteX0-227" fmla="*/ 189436 w 8245999"/>
              <a:gd name="connsiteY0-228" fmla="*/ 1702874 h 4210688"/>
              <a:gd name="connsiteX1-229" fmla="*/ 7466681 w 8245999"/>
              <a:gd name="connsiteY1-230" fmla="*/ 871601 h 4210688"/>
              <a:gd name="connsiteX2-231" fmla="*/ 8245999 w 8245999"/>
              <a:gd name="connsiteY2-232" fmla="*/ 883436 h 4210688"/>
              <a:gd name="connsiteX3-233" fmla="*/ 3926702 w 8245999"/>
              <a:gd name="connsiteY3-234" fmla="*/ 3145841 h 4210688"/>
              <a:gd name="connsiteX4-235" fmla="*/ 1311653 w 8245999"/>
              <a:gd name="connsiteY4-236" fmla="*/ 4156572 h 4210688"/>
              <a:gd name="connsiteX5-237" fmla="*/ 189436 w 8245999"/>
              <a:gd name="connsiteY5-238" fmla="*/ 1702874 h 4210688"/>
              <a:gd name="connsiteX0-239" fmla="*/ 189436 w 8245999"/>
              <a:gd name="connsiteY0-240" fmla="*/ 1702874 h 4216234"/>
              <a:gd name="connsiteX1-241" fmla="*/ 7466681 w 8245999"/>
              <a:gd name="connsiteY1-242" fmla="*/ 871601 h 4216234"/>
              <a:gd name="connsiteX2-243" fmla="*/ 8245999 w 8245999"/>
              <a:gd name="connsiteY2-244" fmla="*/ 883436 h 4216234"/>
              <a:gd name="connsiteX3-245" fmla="*/ 3926702 w 8245999"/>
              <a:gd name="connsiteY3-246" fmla="*/ 3145841 h 4216234"/>
              <a:gd name="connsiteX4-247" fmla="*/ 1311653 w 8245999"/>
              <a:gd name="connsiteY4-248" fmla="*/ 4156572 h 4216234"/>
              <a:gd name="connsiteX5-249" fmla="*/ 189436 w 8245999"/>
              <a:gd name="connsiteY5-250" fmla="*/ 1702874 h 4216234"/>
              <a:gd name="connsiteX0-251" fmla="*/ 189436 w 8245999"/>
              <a:gd name="connsiteY0-252" fmla="*/ 1702874 h 4216911"/>
              <a:gd name="connsiteX1-253" fmla="*/ 7466681 w 8245999"/>
              <a:gd name="connsiteY1-254" fmla="*/ 871601 h 4216911"/>
              <a:gd name="connsiteX2-255" fmla="*/ 8245999 w 8245999"/>
              <a:gd name="connsiteY2-256" fmla="*/ 883436 h 4216911"/>
              <a:gd name="connsiteX3-257" fmla="*/ 3926702 w 8245999"/>
              <a:gd name="connsiteY3-258" fmla="*/ 3145841 h 4216911"/>
              <a:gd name="connsiteX4-259" fmla="*/ 1311653 w 8245999"/>
              <a:gd name="connsiteY4-260" fmla="*/ 4156572 h 4216911"/>
              <a:gd name="connsiteX5-261" fmla="*/ 189436 w 8245999"/>
              <a:gd name="connsiteY5-262" fmla="*/ 1702874 h 4216911"/>
              <a:gd name="connsiteX0-263" fmla="*/ 189436 w 8245999"/>
              <a:gd name="connsiteY0-264" fmla="*/ 1702874 h 4216911"/>
              <a:gd name="connsiteX1-265" fmla="*/ 7466681 w 8245999"/>
              <a:gd name="connsiteY1-266" fmla="*/ 871601 h 4216911"/>
              <a:gd name="connsiteX2-267" fmla="*/ 8245999 w 8245999"/>
              <a:gd name="connsiteY2-268" fmla="*/ 883436 h 4216911"/>
              <a:gd name="connsiteX3-269" fmla="*/ 3926702 w 8245999"/>
              <a:gd name="connsiteY3-270" fmla="*/ 3145841 h 4216911"/>
              <a:gd name="connsiteX4-271" fmla="*/ 1311653 w 8245999"/>
              <a:gd name="connsiteY4-272" fmla="*/ 4156572 h 4216911"/>
              <a:gd name="connsiteX5-273" fmla="*/ 189436 w 8245999"/>
              <a:gd name="connsiteY5-274" fmla="*/ 1702874 h 4216911"/>
              <a:gd name="connsiteX0-275" fmla="*/ 189436 w 8245999"/>
              <a:gd name="connsiteY0-276" fmla="*/ 1702874 h 4216911"/>
              <a:gd name="connsiteX1-277" fmla="*/ 7466681 w 8245999"/>
              <a:gd name="connsiteY1-278" fmla="*/ 871601 h 4216911"/>
              <a:gd name="connsiteX2-279" fmla="*/ 8245999 w 8245999"/>
              <a:gd name="connsiteY2-280" fmla="*/ 883436 h 4216911"/>
              <a:gd name="connsiteX3-281" fmla="*/ 6836156 w 8245999"/>
              <a:gd name="connsiteY3-282" fmla="*/ 1711894 h 4216911"/>
              <a:gd name="connsiteX4-283" fmla="*/ 3926702 w 8245999"/>
              <a:gd name="connsiteY4-284" fmla="*/ 3145841 h 4216911"/>
              <a:gd name="connsiteX5-285" fmla="*/ 1311653 w 8245999"/>
              <a:gd name="connsiteY5-286" fmla="*/ 4156572 h 4216911"/>
              <a:gd name="connsiteX6" fmla="*/ 189436 w 8245999"/>
              <a:gd name="connsiteY6" fmla="*/ 1702874 h 4216911"/>
              <a:gd name="connsiteX0-287" fmla="*/ 189436 w 8352612"/>
              <a:gd name="connsiteY0-288" fmla="*/ 1702874 h 4216911"/>
              <a:gd name="connsiteX1-289" fmla="*/ 7466681 w 8352612"/>
              <a:gd name="connsiteY1-290" fmla="*/ 871601 h 4216911"/>
              <a:gd name="connsiteX2-291" fmla="*/ 8245999 w 8352612"/>
              <a:gd name="connsiteY2-292" fmla="*/ 883436 h 4216911"/>
              <a:gd name="connsiteX3-293" fmla="*/ 7989547 w 8352612"/>
              <a:gd name="connsiteY3-294" fmla="*/ 1067658 h 4216911"/>
              <a:gd name="connsiteX4-295" fmla="*/ 3926702 w 8352612"/>
              <a:gd name="connsiteY4-296" fmla="*/ 3145841 h 4216911"/>
              <a:gd name="connsiteX5-297" fmla="*/ 1311653 w 8352612"/>
              <a:gd name="connsiteY5-298" fmla="*/ 4156572 h 4216911"/>
              <a:gd name="connsiteX6-299" fmla="*/ 189436 w 8352612"/>
              <a:gd name="connsiteY6-300" fmla="*/ 1702874 h 4216911"/>
              <a:gd name="connsiteX0-301" fmla="*/ 189436 w 8352612"/>
              <a:gd name="connsiteY0-302" fmla="*/ 1702874 h 4216911"/>
              <a:gd name="connsiteX1-303" fmla="*/ 7466681 w 8352612"/>
              <a:gd name="connsiteY1-304" fmla="*/ 871601 h 4216911"/>
              <a:gd name="connsiteX2-305" fmla="*/ 8245999 w 8352612"/>
              <a:gd name="connsiteY2-306" fmla="*/ 883436 h 4216911"/>
              <a:gd name="connsiteX3-307" fmla="*/ 7989547 w 8352612"/>
              <a:gd name="connsiteY3-308" fmla="*/ 1067658 h 4216911"/>
              <a:gd name="connsiteX4-309" fmla="*/ 7324528 w 8352612"/>
              <a:gd name="connsiteY4-310" fmla="*/ 994922 h 4216911"/>
              <a:gd name="connsiteX5-311" fmla="*/ 3926702 w 8352612"/>
              <a:gd name="connsiteY5-312" fmla="*/ 3145841 h 4216911"/>
              <a:gd name="connsiteX6-313" fmla="*/ 1311653 w 8352612"/>
              <a:gd name="connsiteY6-314" fmla="*/ 4156572 h 4216911"/>
              <a:gd name="connsiteX7" fmla="*/ 189436 w 8352612"/>
              <a:gd name="connsiteY7" fmla="*/ 1702874 h 4216911"/>
              <a:gd name="connsiteX0-315" fmla="*/ 189436 w 8245999"/>
              <a:gd name="connsiteY0-316" fmla="*/ 1702874 h 4216911"/>
              <a:gd name="connsiteX1-317" fmla="*/ 7466681 w 8245999"/>
              <a:gd name="connsiteY1-318" fmla="*/ 871601 h 4216911"/>
              <a:gd name="connsiteX2-319" fmla="*/ 8245999 w 8245999"/>
              <a:gd name="connsiteY2-320" fmla="*/ 883436 h 4216911"/>
              <a:gd name="connsiteX3-321" fmla="*/ 7594692 w 8245999"/>
              <a:gd name="connsiteY3-322" fmla="*/ 1628767 h 4216911"/>
              <a:gd name="connsiteX4-323" fmla="*/ 7324528 w 8245999"/>
              <a:gd name="connsiteY4-324" fmla="*/ 994922 h 4216911"/>
              <a:gd name="connsiteX5-325" fmla="*/ 3926702 w 8245999"/>
              <a:gd name="connsiteY5-326" fmla="*/ 3145841 h 4216911"/>
              <a:gd name="connsiteX6-327" fmla="*/ 1311653 w 8245999"/>
              <a:gd name="connsiteY6-328" fmla="*/ 4156572 h 4216911"/>
              <a:gd name="connsiteX7-329" fmla="*/ 189436 w 8245999"/>
              <a:gd name="connsiteY7-330" fmla="*/ 1702874 h 4216911"/>
              <a:gd name="connsiteX0-331" fmla="*/ 189436 w 7898275"/>
              <a:gd name="connsiteY0-332" fmla="*/ 1702874 h 4216911"/>
              <a:gd name="connsiteX1-333" fmla="*/ 7466681 w 7898275"/>
              <a:gd name="connsiteY1-334" fmla="*/ 871601 h 4216911"/>
              <a:gd name="connsiteX2-335" fmla="*/ 7643326 w 7898275"/>
              <a:gd name="connsiteY2-336" fmla="*/ 1787445 h 4216911"/>
              <a:gd name="connsiteX3-337" fmla="*/ 7594692 w 7898275"/>
              <a:gd name="connsiteY3-338" fmla="*/ 1628767 h 4216911"/>
              <a:gd name="connsiteX4-339" fmla="*/ 7324528 w 7898275"/>
              <a:gd name="connsiteY4-340" fmla="*/ 994922 h 4216911"/>
              <a:gd name="connsiteX5-341" fmla="*/ 3926702 w 7898275"/>
              <a:gd name="connsiteY5-342" fmla="*/ 3145841 h 4216911"/>
              <a:gd name="connsiteX6-343" fmla="*/ 1311653 w 7898275"/>
              <a:gd name="connsiteY6-344" fmla="*/ 4156572 h 4216911"/>
              <a:gd name="connsiteX7-345" fmla="*/ 189436 w 7898275"/>
              <a:gd name="connsiteY7-346" fmla="*/ 1702874 h 4216911"/>
              <a:gd name="connsiteX0-347" fmla="*/ 189436 w 7898275"/>
              <a:gd name="connsiteY0-348" fmla="*/ 1702874 h 4216911"/>
              <a:gd name="connsiteX1-349" fmla="*/ 7466681 w 7898275"/>
              <a:gd name="connsiteY1-350" fmla="*/ 871601 h 4216911"/>
              <a:gd name="connsiteX2-351" fmla="*/ 7643326 w 7898275"/>
              <a:gd name="connsiteY2-352" fmla="*/ 1787445 h 4216911"/>
              <a:gd name="connsiteX3-353" fmla="*/ 7594692 w 7898275"/>
              <a:gd name="connsiteY3-354" fmla="*/ 1628767 h 4216911"/>
              <a:gd name="connsiteX4-355" fmla="*/ 7324528 w 7898275"/>
              <a:gd name="connsiteY4-356" fmla="*/ 994922 h 4216911"/>
              <a:gd name="connsiteX5-357" fmla="*/ 3926702 w 7898275"/>
              <a:gd name="connsiteY5-358" fmla="*/ 3145841 h 4216911"/>
              <a:gd name="connsiteX6-359" fmla="*/ 1311653 w 7898275"/>
              <a:gd name="connsiteY6-360" fmla="*/ 4156572 h 4216911"/>
              <a:gd name="connsiteX7-361" fmla="*/ 189436 w 7898275"/>
              <a:gd name="connsiteY7-362" fmla="*/ 1702874 h 4216911"/>
              <a:gd name="connsiteX0-363" fmla="*/ 189436 w 7779526"/>
              <a:gd name="connsiteY0-364" fmla="*/ 1702874 h 6214834"/>
              <a:gd name="connsiteX1-365" fmla="*/ 7466681 w 7779526"/>
              <a:gd name="connsiteY1-366" fmla="*/ 871601 h 6214834"/>
              <a:gd name="connsiteX2-367" fmla="*/ 7643326 w 7779526"/>
              <a:gd name="connsiteY2-368" fmla="*/ 1787445 h 6214834"/>
              <a:gd name="connsiteX3-369" fmla="*/ 663956 w 7779526"/>
              <a:gd name="connsiteY3-370" fmla="*/ 6211158 h 6214834"/>
              <a:gd name="connsiteX4-371" fmla="*/ 7324528 w 7779526"/>
              <a:gd name="connsiteY4-372" fmla="*/ 994922 h 6214834"/>
              <a:gd name="connsiteX5-373" fmla="*/ 3926702 w 7779526"/>
              <a:gd name="connsiteY5-374" fmla="*/ 3145841 h 6214834"/>
              <a:gd name="connsiteX6-375" fmla="*/ 1311653 w 7779526"/>
              <a:gd name="connsiteY6-376" fmla="*/ 4156572 h 6214834"/>
              <a:gd name="connsiteX7-377" fmla="*/ 189436 w 7779526"/>
              <a:gd name="connsiteY7-378" fmla="*/ 1702874 h 6214834"/>
              <a:gd name="connsiteX0-379" fmla="*/ 189436 w 7779526"/>
              <a:gd name="connsiteY0-380" fmla="*/ 1702874 h 6214834"/>
              <a:gd name="connsiteX1-381" fmla="*/ 7466681 w 7779526"/>
              <a:gd name="connsiteY1-382" fmla="*/ 871601 h 6214834"/>
              <a:gd name="connsiteX2-383" fmla="*/ 7643326 w 7779526"/>
              <a:gd name="connsiteY2-384" fmla="*/ 1787445 h 6214834"/>
              <a:gd name="connsiteX3-385" fmla="*/ 663956 w 7779526"/>
              <a:gd name="connsiteY3-386" fmla="*/ 6211158 h 6214834"/>
              <a:gd name="connsiteX4-387" fmla="*/ 7324528 w 7779526"/>
              <a:gd name="connsiteY4-388" fmla="*/ 994922 h 6214834"/>
              <a:gd name="connsiteX5-389" fmla="*/ 3926702 w 7779526"/>
              <a:gd name="connsiteY5-390" fmla="*/ 3145841 h 6214834"/>
              <a:gd name="connsiteX6-391" fmla="*/ 1311653 w 7779526"/>
              <a:gd name="connsiteY6-392" fmla="*/ 4156572 h 6214834"/>
              <a:gd name="connsiteX7-393" fmla="*/ 189436 w 7779526"/>
              <a:gd name="connsiteY7-394" fmla="*/ 1702874 h 6214834"/>
              <a:gd name="connsiteX0-395" fmla="*/ 189436 w 7779526"/>
              <a:gd name="connsiteY0-396" fmla="*/ 1702874 h 6449010"/>
              <a:gd name="connsiteX1-397" fmla="*/ 7466681 w 7779526"/>
              <a:gd name="connsiteY1-398" fmla="*/ 871601 h 6449010"/>
              <a:gd name="connsiteX2-399" fmla="*/ 7643326 w 7779526"/>
              <a:gd name="connsiteY2-400" fmla="*/ 1787445 h 6449010"/>
              <a:gd name="connsiteX3-401" fmla="*/ 6649120 w 7779526"/>
              <a:gd name="connsiteY3-402" fmla="*/ 5359102 h 6449010"/>
              <a:gd name="connsiteX4-403" fmla="*/ 663956 w 7779526"/>
              <a:gd name="connsiteY4-404" fmla="*/ 6211158 h 6449010"/>
              <a:gd name="connsiteX5-405" fmla="*/ 7324528 w 7779526"/>
              <a:gd name="connsiteY5-406" fmla="*/ 994922 h 6449010"/>
              <a:gd name="connsiteX6-407" fmla="*/ 3926702 w 7779526"/>
              <a:gd name="connsiteY6-408" fmla="*/ 3145841 h 6449010"/>
              <a:gd name="connsiteX7-409" fmla="*/ 1311653 w 7779526"/>
              <a:gd name="connsiteY7-410" fmla="*/ 4156572 h 6449010"/>
              <a:gd name="connsiteX8" fmla="*/ 189436 w 7779526"/>
              <a:gd name="connsiteY8" fmla="*/ 1702874 h 6449010"/>
              <a:gd name="connsiteX0-411" fmla="*/ 189436 w 7779526"/>
              <a:gd name="connsiteY0-412" fmla="*/ 1702874 h 6379688"/>
              <a:gd name="connsiteX1-413" fmla="*/ 7466681 w 7779526"/>
              <a:gd name="connsiteY1-414" fmla="*/ 871601 h 6379688"/>
              <a:gd name="connsiteX2-415" fmla="*/ 7643326 w 7779526"/>
              <a:gd name="connsiteY2-416" fmla="*/ 1787445 h 6379688"/>
              <a:gd name="connsiteX3-417" fmla="*/ 6649120 w 7779526"/>
              <a:gd name="connsiteY3-418" fmla="*/ 5359102 h 6379688"/>
              <a:gd name="connsiteX4-419" fmla="*/ 663956 w 7779526"/>
              <a:gd name="connsiteY4-420" fmla="*/ 6211158 h 6379688"/>
              <a:gd name="connsiteX5-421" fmla="*/ 7324528 w 7779526"/>
              <a:gd name="connsiteY5-422" fmla="*/ 994922 h 6379688"/>
              <a:gd name="connsiteX6-423" fmla="*/ 3926702 w 7779526"/>
              <a:gd name="connsiteY6-424" fmla="*/ 3145841 h 6379688"/>
              <a:gd name="connsiteX7-425" fmla="*/ 1311653 w 7779526"/>
              <a:gd name="connsiteY7-426" fmla="*/ 4156572 h 6379688"/>
              <a:gd name="connsiteX8-427" fmla="*/ 189436 w 7779526"/>
              <a:gd name="connsiteY8-428" fmla="*/ 1702874 h 6379688"/>
              <a:gd name="connsiteX0-429" fmla="*/ 189436 w 7834126"/>
              <a:gd name="connsiteY0-430" fmla="*/ 1702874 h 6514599"/>
              <a:gd name="connsiteX1-431" fmla="*/ 7466681 w 7834126"/>
              <a:gd name="connsiteY1-432" fmla="*/ 871601 h 6514599"/>
              <a:gd name="connsiteX2-433" fmla="*/ 7643326 w 7834126"/>
              <a:gd name="connsiteY2-434" fmla="*/ 1787445 h 6514599"/>
              <a:gd name="connsiteX3-435" fmla="*/ 7366092 w 7834126"/>
              <a:gd name="connsiteY3-436" fmla="*/ 6169592 h 6514599"/>
              <a:gd name="connsiteX4-437" fmla="*/ 663956 w 7834126"/>
              <a:gd name="connsiteY4-438" fmla="*/ 6211158 h 6514599"/>
              <a:gd name="connsiteX5-439" fmla="*/ 7324528 w 7834126"/>
              <a:gd name="connsiteY5-440" fmla="*/ 994922 h 6514599"/>
              <a:gd name="connsiteX6-441" fmla="*/ 3926702 w 7834126"/>
              <a:gd name="connsiteY6-442" fmla="*/ 3145841 h 6514599"/>
              <a:gd name="connsiteX7-443" fmla="*/ 1311653 w 7834126"/>
              <a:gd name="connsiteY7-444" fmla="*/ 4156572 h 6514599"/>
              <a:gd name="connsiteX8-445" fmla="*/ 189436 w 7834126"/>
              <a:gd name="connsiteY8-446" fmla="*/ 1702874 h 6514599"/>
              <a:gd name="connsiteX0-447" fmla="*/ 189436 w 7834126"/>
              <a:gd name="connsiteY0-448" fmla="*/ 1702874 h 6514599"/>
              <a:gd name="connsiteX1-449" fmla="*/ 7466681 w 7834126"/>
              <a:gd name="connsiteY1-450" fmla="*/ 871601 h 6514599"/>
              <a:gd name="connsiteX2-451" fmla="*/ 7643326 w 7834126"/>
              <a:gd name="connsiteY2-452" fmla="*/ 1787445 h 6514599"/>
              <a:gd name="connsiteX3-453" fmla="*/ 7366092 w 7834126"/>
              <a:gd name="connsiteY3-454" fmla="*/ 6169592 h 6514599"/>
              <a:gd name="connsiteX4-455" fmla="*/ 663956 w 7834126"/>
              <a:gd name="connsiteY4-456" fmla="*/ 6211158 h 6514599"/>
              <a:gd name="connsiteX5-457" fmla="*/ 7324528 w 7834126"/>
              <a:gd name="connsiteY5-458" fmla="*/ 994922 h 6514599"/>
              <a:gd name="connsiteX6-459" fmla="*/ 3926702 w 7834126"/>
              <a:gd name="connsiteY6-460" fmla="*/ 3145841 h 6514599"/>
              <a:gd name="connsiteX7-461" fmla="*/ 1311653 w 7834126"/>
              <a:gd name="connsiteY7-462" fmla="*/ 4156572 h 6514599"/>
              <a:gd name="connsiteX8-463" fmla="*/ 189436 w 7834126"/>
              <a:gd name="connsiteY8-464" fmla="*/ 1702874 h 6514599"/>
              <a:gd name="connsiteX0-465" fmla="*/ 189436 w 7834126"/>
              <a:gd name="connsiteY0-466" fmla="*/ 1702874 h 6193315"/>
              <a:gd name="connsiteX1-467" fmla="*/ 7466681 w 7834126"/>
              <a:gd name="connsiteY1-468" fmla="*/ 871601 h 6193315"/>
              <a:gd name="connsiteX2-469" fmla="*/ 7643326 w 7834126"/>
              <a:gd name="connsiteY2-470" fmla="*/ 1787445 h 6193315"/>
              <a:gd name="connsiteX3-471" fmla="*/ 7366092 w 7834126"/>
              <a:gd name="connsiteY3-472" fmla="*/ 6169592 h 6193315"/>
              <a:gd name="connsiteX4-473" fmla="*/ 1661483 w 7834126"/>
              <a:gd name="connsiteY4-474" fmla="*/ 5140894 h 6193315"/>
              <a:gd name="connsiteX5-475" fmla="*/ 7324528 w 7834126"/>
              <a:gd name="connsiteY5-476" fmla="*/ 994922 h 6193315"/>
              <a:gd name="connsiteX6-477" fmla="*/ 3926702 w 7834126"/>
              <a:gd name="connsiteY6-478" fmla="*/ 3145841 h 6193315"/>
              <a:gd name="connsiteX7-479" fmla="*/ 1311653 w 7834126"/>
              <a:gd name="connsiteY7-480" fmla="*/ 4156572 h 6193315"/>
              <a:gd name="connsiteX8-481" fmla="*/ 189436 w 7834126"/>
              <a:gd name="connsiteY8-482" fmla="*/ 1702874 h 6193315"/>
              <a:gd name="connsiteX0-483" fmla="*/ 189436 w 7834126"/>
              <a:gd name="connsiteY0-484" fmla="*/ 1702874 h 6183418"/>
              <a:gd name="connsiteX1-485" fmla="*/ 7466681 w 7834126"/>
              <a:gd name="connsiteY1-486" fmla="*/ 871601 h 6183418"/>
              <a:gd name="connsiteX2-487" fmla="*/ 7643326 w 7834126"/>
              <a:gd name="connsiteY2-488" fmla="*/ 1787445 h 6183418"/>
              <a:gd name="connsiteX3-489" fmla="*/ 7366092 w 7834126"/>
              <a:gd name="connsiteY3-490" fmla="*/ 6169592 h 6183418"/>
              <a:gd name="connsiteX4-491" fmla="*/ 1661483 w 7834126"/>
              <a:gd name="connsiteY4-492" fmla="*/ 5140894 h 6183418"/>
              <a:gd name="connsiteX5-493" fmla="*/ 7324528 w 7834126"/>
              <a:gd name="connsiteY5-494" fmla="*/ 994922 h 6183418"/>
              <a:gd name="connsiteX6-495" fmla="*/ 3926702 w 7834126"/>
              <a:gd name="connsiteY6-496" fmla="*/ 3145841 h 6183418"/>
              <a:gd name="connsiteX7-497" fmla="*/ 1311653 w 7834126"/>
              <a:gd name="connsiteY7-498" fmla="*/ 4156572 h 6183418"/>
              <a:gd name="connsiteX8-499" fmla="*/ 189436 w 7834126"/>
              <a:gd name="connsiteY8-500" fmla="*/ 1702874 h 6183418"/>
              <a:gd name="connsiteX0-501" fmla="*/ 189436 w 7834126"/>
              <a:gd name="connsiteY0-502" fmla="*/ 1702874 h 6284667"/>
              <a:gd name="connsiteX1-503" fmla="*/ 7466681 w 7834126"/>
              <a:gd name="connsiteY1-504" fmla="*/ 871601 h 6284667"/>
              <a:gd name="connsiteX2-505" fmla="*/ 7643326 w 7834126"/>
              <a:gd name="connsiteY2-506" fmla="*/ 1787445 h 6284667"/>
              <a:gd name="connsiteX3-507" fmla="*/ 7366092 w 7834126"/>
              <a:gd name="connsiteY3-508" fmla="*/ 6169592 h 6284667"/>
              <a:gd name="connsiteX4-509" fmla="*/ 622392 w 7834126"/>
              <a:gd name="connsiteY4-510" fmla="*/ 6190376 h 6284667"/>
              <a:gd name="connsiteX5-511" fmla="*/ 7324528 w 7834126"/>
              <a:gd name="connsiteY5-512" fmla="*/ 994922 h 6284667"/>
              <a:gd name="connsiteX6-513" fmla="*/ 3926702 w 7834126"/>
              <a:gd name="connsiteY6-514" fmla="*/ 3145841 h 6284667"/>
              <a:gd name="connsiteX7-515" fmla="*/ 1311653 w 7834126"/>
              <a:gd name="connsiteY7-516" fmla="*/ 4156572 h 6284667"/>
              <a:gd name="connsiteX8-517" fmla="*/ 189436 w 7834126"/>
              <a:gd name="connsiteY8-518" fmla="*/ 1702874 h 6284667"/>
              <a:gd name="connsiteX0-519" fmla="*/ 189436 w 7834126"/>
              <a:gd name="connsiteY0-520" fmla="*/ 1702874 h 6284667"/>
              <a:gd name="connsiteX1-521" fmla="*/ 7466681 w 7834126"/>
              <a:gd name="connsiteY1-522" fmla="*/ 871601 h 6284667"/>
              <a:gd name="connsiteX2-523" fmla="*/ 7643326 w 7834126"/>
              <a:gd name="connsiteY2-524" fmla="*/ 1787445 h 6284667"/>
              <a:gd name="connsiteX3-525" fmla="*/ 7366092 w 7834126"/>
              <a:gd name="connsiteY3-526" fmla="*/ 6169592 h 6284667"/>
              <a:gd name="connsiteX4-527" fmla="*/ 622392 w 7834126"/>
              <a:gd name="connsiteY4-528" fmla="*/ 6190376 h 6284667"/>
              <a:gd name="connsiteX5-529" fmla="*/ 7324528 w 7834126"/>
              <a:gd name="connsiteY5-530" fmla="*/ 994922 h 6284667"/>
              <a:gd name="connsiteX6-531" fmla="*/ 3926702 w 7834126"/>
              <a:gd name="connsiteY6-532" fmla="*/ 3145841 h 6284667"/>
              <a:gd name="connsiteX7-533" fmla="*/ 1311653 w 7834126"/>
              <a:gd name="connsiteY7-534" fmla="*/ 4156572 h 6284667"/>
              <a:gd name="connsiteX8-535" fmla="*/ 189436 w 7834126"/>
              <a:gd name="connsiteY8-536" fmla="*/ 1702874 h 6284667"/>
              <a:gd name="connsiteX0-537" fmla="*/ 189436 w 7834126"/>
              <a:gd name="connsiteY0-538" fmla="*/ 1702874 h 6274069"/>
              <a:gd name="connsiteX1-539" fmla="*/ 7466681 w 7834126"/>
              <a:gd name="connsiteY1-540" fmla="*/ 871601 h 6274069"/>
              <a:gd name="connsiteX2-541" fmla="*/ 7643326 w 7834126"/>
              <a:gd name="connsiteY2-542" fmla="*/ 1787445 h 6274069"/>
              <a:gd name="connsiteX3-543" fmla="*/ 7366092 w 7834126"/>
              <a:gd name="connsiteY3-544" fmla="*/ 6169592 h 6274069"/>
              <a:gd name="connsiteX4-545" fmla="*/ 622392 w 7834126"/>
              <a:gd name="connsiteY4-546" fmla="*/ 6190376 h 6274069"/>
              <a:gd name="connsiteX5-547" fmla="*/ 7324528 w 7834126"/>
              <a:gd name="connsiteY5-548" fmla="*/ 994922 h 6274069"/>
              <a:gd name="connsiteX6-549" fmla="*/ 3926702 w 7834126"/>
              <a:gd name="connsiteY6-550" fmla="*/ 3145841 h 6274069"/>
              <a:gd name="connsiteX7-551" fmla="*/ 1311653 w 7834126"/>
              <a:gd name="connsiteY7-552" fmla="*/ 4156572 h 6274069"/>
              <a:gd name="connsiteX8-553" fmla="*/ 189436 w 7834126"/>
              <a:gd name="connsiteY8-554" fmla="*/ 1702874 h 6274069"/>
              <a:gd name="connsiteX0-555" fmla="*/ 189436 w 7834126"/>
              <a:gd name="connsiteY0-556" fmla="*/ 1702874 h 6261528"/>
              <a:gd name="connsiteX1-557" fmla="*/ 7466681 w 7834126"/>
              <a:gd name="connsiteY1-558" fmla="*/ 871601 h 6261528"/>
              <a:gd name="connsiteX2-559" fmla="*/ 7643326 w 7834126"/>
              <a:gd name="connsiteY2-560" fmla="*/ 1787445 h 6261528"/>
              <a:gd name="connsiteX3-561" fmla="*/ 7366092 w 7834126"/>
              <a:gd name="connsiteY3-562" fmla="*/ 6169592 h 6261528"/>
              <a:gd name="connsiteX4-563" fmla="*/ 622392 w 7834126"/>
              <a:gd name="connsiteY4-564" fmla="*/ 6190376 h 6261528"/>
              <a:gd name="connsiteX5-565" fmla="*/ 7324528 w 7834126"/>
              <a:gd name="connsiteY5-566" fmla="*/ 994922 h 6261528"/>
              <a:gd name="connsiteX6-567" fmla="*/ 3926702 w 7834126"/>
              <a:gd name="connsiteY6-568" fmla="*/ 3145841 h 6261528"/>
              <a:gd name="connsiteX7-569" fmla="*/ 1311653 w 7834126"/>
              <a:gd name="connsiteY7-570" fmla="*/ 4156572 h 6261528"/>
              <a:gd name="connsiteX8-571" fmla="*/ 189436 w 7834126"/>
              <a:gd name="connsiteY8-572" fmla="*/ 1702874 h 6261528"/>
              <a:gd name="connsiteX0-573" fmla="*/ 189436 w 7858435"/>
              <a:gd name="connsiteY0-574" fmla="*/ 1702874 h 6278044"/>
              <a:gd name="connsiteX1-575" fmla="*/ 7466681 w 7858435"/>
              <a:gd name="connsiteY1-576" fmla="*/ 871601 h 6278044"/>
              <a:gd name="connsiteX2-577" fmla="*/ 7643326 w 7858435"/>
              <a:gd name="connsiteY2-578" fmla="*/ 1787445 h 6278044"/>
              <a:gd name="connsiteX3-579" fmla="*/ 7397264 w 7858435"/>
              <a:gd name="connsiteY3-580" fmla="*/ 6211156 h 6278044"/>
              <a:gd name="connsiteX4-581" fmla="*/ 622392 w 7858435"/>
              <a:gd name="connsiteY4-582" fmla="*/ 6190376 h 6278044"/>
              <a:gd name="connsiteX5-583" fmla="*/ 7324528 w 7858435"/>
              <a:gd name="connsiteY5-584" fmla="*/ 994922 h 6278044"/>
              <a:gd name="connsiteX6-585" fmla="*/ 3926702 w 7858435"/>
              <a:gd name="connsiteY6-586" fmla="*/ 3145841 h 6278044"/>
              <a:gd name="connsiteX7-587" fmla="*/ 1311653 w 7858435"/>
              <a:gd name="connsiteY7-588" fmla="*/ 4156572 h 6278044"/>
              <a:gd name="connsiteX8-589" fmla="*/ 189436 w 7858435"/>
              <a:gd name="connsiteY8-590" fmla="*/ 1702874 h 6278044"/>
              <a:gd name="connsiteX0-591" fmla="*/ 189436 w 7858435"/>
              <a:gd name="connsiteY0-592" fmla="*/ 1702874 h 6255432"/>
              <a:gd name="connsiteX1-593" fmla="*/ 7466681 w 7858435"/>
              <a:gd name="connsiteY1-594" fmla="*/ 871601 h 6255432"/>
              <a:gd name="connsiteX2-595" fmla="*/ 7643326 w 7858435"/>
              <a:gd name="connsiteY2-596" fmla="*/ 1787445 h 6255432"/>
              <a:gd name="connsiteX3-597" fmla="*/ 7397264 w 7858435"/>
              <a:gd name="connsiteY3-598" fmla="*/ 6211156 h 6255432"/>
              <a:gd name="connsiteX4-599" fmla="*/ 622392 w 7858435"/>
              <a:gd name="connsiteY4-600" fmla="*/ 6190376 h 6255432"/>
              <a:gd name="connsiteX5-601" fmla="*/ 7324528 w 7858435"/>
              <a:gd name="connsiteY5-602" fmla="*/ 994922 h 6255432"/>
              <a:gd name="connsiteX6-603" fmla="*/ 3926702 w 7858435"/>
              <a:gd name="connsiteY6-604" fmla="*/ 3145841 h 6255432"/>
              <a:gd name="connsiteX7-605" fmla="*/ 1311653 w 7858435"/>
              <a:gd name="connsiteY7-606" fmla="*/ 4156572 h 6255432"/>
              <a:gd name="connsiteX8-607" fmla="*/ 189436 w 7858435"/>
              <a:gd name="connsiteY8-608" fmla="*/ 1702874 h 6255432"/>
              <a:gd name="connsiteX0-609" fmla="*/ 189436 w 7858435"/>
              <a:gd name="connsiteY0-610" fmla="*/ 1702874 h 6270319"/>
              <a:gd name="connsiteX1-611" fmla="*/ 7466681 w 7858435"/>
              <a:gd name="connsiteY1-612" fmla="*/ 871601 h 6270319"/>
              <a:gd name="connsiteX2-613" fmla="*/ 7643326 w 7858435"/>
              <a:gd name="connsiteY2-614" fmla="*/ 1787445 h 6270319"/>
              <a:gd name="connsiteX3-615" fmla="*/ 7397264 w 7858435"/>
              <a:gd name="connsiteY3-616" fmla="*/ 6211156 h 6270319"/>
              <a:gd name="connsiteX4-617" fmla="*/ 549656 w 7858435"/>
              <a:gd name="connsiteY4-618" fmla="*/ 6211158 h 6270319"/>
              <a:gd name="connsiteX5-619" fmla="*/ 7324528 w 7858435"/>
              <a:gd name="connsiteY5-620" fmla="*/ 994922 h 6270319"/>
              <a:gd name="connsiteX6-621" fmla="*/ 3926702 w 7858435"/>
              <a:gd name="connsiteY6-622" fmla="*/ 3145841 h 6270319"/>
              <a:gd name="connsiteX7-623" fmla="*/ 1311653 w 7858435"/>
              <a:gd name="connsiteY7-624" fmla="*/ 4156572 h 6270319"/>
              <a:gd name="connsiteX8-625" fmla="*/ 189436 w 7858435"/>
              <a:gd name="connsiteY8-626" fmla="*/ 1702874 h 6270319"/>
              <a:gd name="connsiteX0-627" fmla="*/ 189436 w 7858435"/>
              <a:gd name="connsiteY0-628" fmla="*/ 1702874 h 6211156"/>
              <a:gd name="connsiteX1-629" fmla="*/ 7466681 w 7858435"/>
              <a:gd name="connsiteY1-630" fmla="*/ 871601 h 6211156"/>
              <a:gd name="connsiteX2-631" fmla="*/ 7643326 w 7858435"/>
              <a:gd name="connsiteY2-632" fmla="*/ 1787445 h 6211156"/>
              <a:gd name="connsiteX3-633" fmla="*/ 7397264 w 7858435"/>
              <a:gd name="connsiteY3-634" fmla="*/ 6211156 h 6211156"/>
              <a:gd name="connsiteX4-635" fmla="*/ 736692 w 7858435"/>
              <a:gd name="connsiteY4-636" fmla="*/ 5889040 h 6211156"/>
              <a:gd name="connsiteX5-637" fmla="*/ 7324528 w 7858435"/>
              <a:gd name="connsiteY5-638" fmla="*/ 994922 h 6211156"/>
              <a:gd name="connsiteX6-639" fmla="*/ 3926702 w 7858435"/>
              <a:gd name="connsiteY6-640" fmla="*/ 3145841 h 6211156"/>
              <a:gd name="connsiteX7-641" fmla="*/ 1311653 w 7858435"/>
              <a:gd name="connsiteY7-642" fmla="*/ 4156572 h 6211156"/>
              <a:gd name="connsiteX8-643" fmla="*/ 189436 w 7858435"/>
              <a:gd name="connsiteY8-644" fmla="*/ 1702874 h 6211156"/>
              <a:gd name="connsiteX0-645" fmla="*/ 189436 w 7858435"/>
              <a:gd name="connsiteY0-646" fmla="*/ 1702874 h 6211156"/>
              <a:gd name="connsiteX1-647" fmla="*/ 7466681 w 7858435"/>
              <a:gd name="connsiteY1-648" fmla="*/ 871601 h 6211156"/>
              <a:gd name="connsiteX2-649" fmla="*/ 7643326 w 7858435"/>
              <a:gd name="connsiteY2-650" fmla="*/ 1787445 h 6211156"/>
              <a:gd name="connsiteX3-651" fmla="*/ 7397264 w 7858435"/>
              <a:gd name="connsiteY3-652" fmla="*/ 6211156 h 6211156"/>
              <a:gd name="connsiteX4-653" fmla="*/ 736692 w 7858435"/>
              <a:gd name="connsiteY4-654" fmla="*/ 5889040 h 6211156"/>
              <a:gd name="connsiteX5-655" fmla="*/ 7324528 w 7858435"/>
              <a:gd name="connsiteY5-656" fmla="*/ 994922 h 6211156"/>
              <a:gd name="connsiteX6-657" fmla="*/ 3926702 w 7858435"/>
              <a:gd name="connsiteY6-658" fmla="*/ 3145841 h 6211156"/>
              <a:gd name="connsiteX7-659" fmla="*/ 1311653 w 7858435"/>
              <a:gd name="connsiteY7-660" fmla="*/ 4156572 h 6211156"/>
              <a:gd name="connsiteX8-661" fmla="*/ 189436 w 7858435"/>
              <a:gd name="connsiteY8-662" fmla="*/ 1702874 h 6211156"/>
              <a:gd name="connsiteX0-663" fmla="*/ 189436 w 7858435"/>
              <a:gd name="connsiteY0-664" fmla="*/ 1702874 h 6221549"/>
              <a:gd name="connsiteX1-665" fmla="*/ 7466681 w 7858435"/>
              <a:gd name="connsiteY1-666" fmla="*/ 871601 h 6221549"/>
              <a:gd name="connsiteX2-667" fmla="*/ 7643326 w 7858435"/>
              <a:gd name="connsiteY2-668" fmla="*/ 1787445 h 6221549"/>
              <a:gd name="connsiteX3-669" fmla="*/ 7397264 w 7858435"/>
              <a:gd name="connsiteY3-670" fmla="*/ 6211156 h 6221549"/>
              <a:gd name="connsiteX4-671" fmla="*/ 497701 w 7858435"/>
              <a:gd name="connsiteY4-672" fmla="*/ 6221549 h 6221549"/>
              <a:gd name="connsiteX5-673" fmla="*/ 7324528 w 7858435"/>
              <a:gd name="connsiteY5-674" fmla="*/ 994922 h 6221549"/>
              <a:gd name="connsiteX6-675" fmla="*/ 3926702 w 7858435"/>
              <a:gd name="connsiteY6-676" fmla="*/ 3145841 h 6221549"/>
              <a:gd name="connsiteX7-677" fmla="*/ 1311653 w 7858435"/>
              <a:gd name="connsiteY7-678" fmla="*/ 4156572 h 6221549"/>
              <a:gd name="connsiteX8-679" fmla="*/ 189436 w 7858435"/>
              <a:gd name="connsiteY8-680" fmla="*/ 1702874 h 6221549"/>
              <a:gd name="connsiteX0-681" fmla="*/ 189436 w 7858435"/>
              <a:gd name="connsiteY0-682" fmla="*/ 1702874 h 6221549"/>
              <a:gd name="connsiteX1-683" fmla="*/ 7466681 w 7858435"/>
              <a:gd name="connsiteY1-684" fmla="*/ 871601 h 6221549"/>
              <a:gd name="connsiteX2-685" fmla="*/ 7643326 w 7858435"/>
              <a:gd name="connsiteY2-686" fmla="*/ 1787445 h 6221549"/>
              <a:gd name="connsiteX3-687" fmla="*/ 7397264 w 7858435"/>
              <a:gd name="connsiteY3-688" fmla="*/ 6211156 h 6221549"/>
              <a:gd name="connsiteX4-689" fmla="*/ 497701 w 7858435"/>
              <a:gd name="connsiteY4-690" fmla="*/ 6221549 h 6221549"/>
              <a:gd name="connsiteX5-691" fmla="*/ 7324528 w 7858435"/>
              <a:gd name="connsiteY5-692" fmla="*/ 994922 h 6221549"/>
              <a:gd name="connsiteX6-693" fmla="*/ 3926702 w 7858435"/>
              <a:gd name="connsiteY6-694" fmla="*/ 3145841 h 6221549"/>
              <a:gd name="connsiteX7-695" fmla="*/ 1311653 w 7858435"/>
              <a:gd name="connsiteY7-696" fmla="*/ 4156572 h 6221549"/>
              <a:gd name="connsiteX8-697" fmla="*/ 189436 w 7858435"/>
              <a:gd name="connsiteY8-698" fmla="*/ 1702874 h 6221549"/>
              <a:gd name="connsiteX0-699" fmla="*/ 189436 w 7779526"/>
              <a:gd name="connsiteY0-700" fmla="*/ 1702874 h 6221549"/>
              <a:gd name="connsiteX1-701" fmla="*/ 7466681 w 7779526"/>
              <a:gd name="connsiteY1-702" fmla="*/ 871601 h 6221549"/>
              <a:gd name="connsiteX2-703" fmla="*/ 7643326 w 7779526"/>
              <a:gd name="connsiteY2-704" fmla="*/ 1787445 h 6221549"/>
              <a:gd name="connsiteX3-705" fmla="*/ 7397264 w 7779526"/>
              <a:gd name="connsiteY3-706" fmla="*/ 6211156 h 6221549"/>
              <a:gd name="connsiteX4-707" fmla="*/ 497701 w 7779526"/>
              <a:gd name="connsiteY4-708" fmla="*/ 6221549 h 6221549"/>
              <a:gd name="connsiteX5-709" fmla="*/ 7324528 w 7779526"/>
              <a:gd name="connsiteY5-710" fmla="*/ 994922 h 6221549"/>
              <a:gd name="connsiteX6-711" fmla="*/ 3926702 w 7779526"/>
              <a:gd name="connsiteY6-712" fmla="*/ 3145841 h 6221549"/>
              <a:gd name="connsiteX7-713" fmla="*/ 1311653 w 7779526"/>
              <a:gd name="connsiteY7-714" fmla="*/ 4156572 h 6221549"/>
              <a:gd name="connsiteX8-715" fmla="*/ 189436 w 7779526"/>
              <a:gd name="connsiteY8-716" fmla="*/ 1702874 h 6221549"/>
              <a:gd name="connsiteX0-717" fmla="*/ 189436 w 7615381"/>
              <a:gd name="connsiteY0-718" fmla="*/ 1702874 h 6221549"/>
              <a:gd name="connsiteX1-719" fmla="*/ 7466681 w 7615381"/>
              <a:gd name="connsiteY1-720" fmla="*/ 871601 h 6221549"/>
              <a:gd name="connsiteX2-721" fmla="*/ 7425117 w 7615381"/>
              <a:gd name="connsiteY2-722" fmla="*/ 1932918 h 6221549"/>
              <a:gd name="connsiteX3-723" fmla="*/ 7397264 w 7615381"/>
              <a:gd name="connsiteY3-724" fmla="*/ 6211156 h 6221549"/>
              <a:gd name="connsiteX4-725" fmla="*/ 497701 w 7615381"/>
              <a:gd name="connsiteY4-726" fmla="*/ 6221549 h 6221549"/>
              <a:gd name="connsiteX5-727" fmla="*/ 7324528 w 7615381"/>
              <a:gd name="connsiteY5-728" fmla="*/ 994922 h 6221549"/>
              <a:gd name="connsiteX6-729" fmla="*/ 3926702 w 7615381"/>
              <a:gd name="connsiteY6-730" fmla="*/ 3145841 h 6221549"/>
              <a:gd name="connsiteX7-731" fmla="*/ 1311653 w 7615381"/>
              <a:gd name="connsiteY7-732" fmla="*/ 4156572 h 6221549"/>
              <a:gd name="connsiteX8-733" fmla="*/ 189436 w 7615381"/>
              <a:gd name="connsiteY8-734" fmla="*/ 1702874 h 6221549"/>
              <a:gd name="connsiteX0-735" fmla="*/ 189436 w 7615381"/>
              <a:gd name="connsiteY0-736" fmla="*/ 1702874 h 6221549"/>
              <a:gd name="connsiteX1-737" fmla="*/ 7466681 w 7615381"/>
              <a:gd name="connsiteY1-738" fmla="*/ 871601 h 6221549"/>
              <a:gd name="connsiteX2-739" fmla="*/ 7425117 w 7615381"/>
              <a:gd name="connsiteY2-740" fmla="*/ 1932918 h 6221549"/>
              <a:gd name="connsiteX3-741" fmla="*/ 7397264 w 7615381"/>
              <a:gd name="connsiteY3-742" fmla="*/ 6211156 h 6221549"/>
              <a:gd name="connsiteX4-743" fmla="*/ 497701 w 7615381"/>
              <a:gd name="connsiteY4-744" fmla="*/ 6221549 h 6221549"/>
              <a:gd name="connsiteX5-745" fmla="*/ 7324528 w 7615381"/>
              <a:gd name="connsiteY5-746" fmla="*/ 994922 h 6221549"/>
              <a:gd name="connsiteX6-747" fmla="*/ 3926702 w 7615381"/>
              <a:gd name="connsiteY6-748" fmla="*/ 3145841 h 6221549"/>
              <a:gd name="connsiteX7-749" fmla="*/ 1311653 w 7615381"/>
              <a:gd name="connsiteY7-750" fmla="*/ 4156572 h 6221549"/>
              <a:gd name="connsiteX8-751" fmla="*/ 189436 w 7615381"/>
              <a:gd name="connsiteY8-752" fmla="*/ 1702874 h 6221549"/>
              <a:gd name="connsiteX0-753" fmla="*/ 189436 w 7488516"/>
              <a:gd name="connsiteY0-754" fmla="*/ 1702874 h 6221549"/>
              <a:gd name="connsiteX1-755" fmla="*/ 7466681 w 7488516"/>
              <a:gd name="connsiteY1-756" fmla="*/ 871601 h 6221549"/>
              <a:gd name="connsiteX2-757" fmla="*/ 7425117 w 7488516"/>
              <a:gd name="connsiteY2-758" fmla="*/ 1932918 h 6221549"/>
              <a:gd name="connsiteX3-759" fmla="*/ 7397264 w 7488516"/>
              <a:gd name="connsiteY3-760" fmla="*/ 6211156 h 6221549"/>
              <a:gd name="connsiteX4-761" fmla="*/ 497701 w 7488516"/>
              <a:gd name="connsiteY4-762" fmla="*/ 6221549 h 6221549"/>
              <a:gd name="connsiteX5-763" fmla="*/ 7324528 w 7488516"/>
              <a:gd name="connsiteY5-764" fmla="*/ 994922 h 6221549"/>
              <a:gd name="connsiteX6-765" fmla="*/ 3926702 w 7488516"/>
              <a:gd name="connsiteY6-766" fmla="*/ 3145841 h 6221549"/>
              <a:gd name="connsiteX7-767" fmla="*/ 1311653 w 7488516"/>
              <a:gd name="connsiteY7-768" fmla="*/ 4156572 h 6221549"/>
              <a:gd name="connsiteX8-769" fmla="*/ 189436 w 7488516"/>
              <a:gd name="connsiteY8-770" fmla="*/ 1702874 h 6221549"/>
              <a:gd name="connsiteX0-771" fmla="*/ 189436 w 7938258"/>
              <a:gd name="connsiteY0-772" fmla="*/ 1702874 h 6221549"/>
              <a:gd name="connsiteX1-773" fmla="*/ 7466681 w 7938258"/>
              <a:gd name="connsiteY1-774" fmla="*/ 871601 h 6221549"/>
              <a:gd name="connsiteX2-775" fmla="*/ 7425117 w 7938258"/>
              <a:gd name="connsiteY2-776" fmla="*/ 1932918 h 6221549"/>
              <a:gd name="connsiteX3-777" fmla="*/ 7397264 w 7938258"/>
              <a:gd name="connsiteY3-778" fmla="*/ 6211156 h 6221549"/>
              <a:gd name="connsiteX4-779" fmla="*/ 497701 w 7938258"/>
              <a:gd name="connsiteY4-780" fmla="*/ 6221549 h 6221549"/>
              <a:gd name="connsiteX5-781" fmla="*/ 7324530 w 7938258"/>
              <a:gd name="connsiteY5-782" fmla="*/ 1930102 h 6221549"/>
              <a:gd name="connsiteX6-783" fmla="*/ 7324528 w 7938258"/>
              <a:gd name="connsiteY6-784" fmla="*/ 994922 h 6221549"/>
              <a:gd name="connsiteX7-785" fmla="*/ 3926702 w 7938258"/>
              <a:gd name="connsiteY7-786" fmla="*/ 3145841 h 6221549"/>
              <a:gd name="connsiteX8-787" fmla="*/ 1311653 w 7938258"/>
              <a:gd name="connsiteY8-788" fmla="*/ 4156572 h 6221549"/>
              <a:gd name="connsiteX9" fmla="*/ 189436 w 7938258"/>
              <a:gd name="connsiteY9" fmla="*/ 1702874 h 6221549"/>
              <a:gd name="connsiteX0-789" fmla="*/ 189436 w 7511954"/>
              <a:gd name="connsiteY0-790" fmla="*/ 1702874 h 6221549"/>
              <a:gd name="connsiteX1-791" fmla="*/ 7466681 w 7511954"/>
              <a:gd name="connsiteY1-792" fmla="*/ 871601 h 6221549"/>
              <a:gd name="connsiteX2-793" fmla="*/ 7425117 w 7511954"/>
              <a:gd name="connsiteY2-794" fmla="*/ 1932918 h 6221549"/>
              <a:gd name="connsiteX3-795" fmla="*/ 7397264 w 7511954"/>
              <a:gd name="connsiteY3-796" fmla="*/ 6211156 h 6221549"/>
              <a:gd name="connsiteX4-797" fmla="*/ 497701 w 7511954"/>
              <a:gd name="connsiteY4-798" fmla="*/ 6221549 h 6221549"/>
              <a:gd name="connsiteX5-799" fmla="*/ 7324530 w 7511954"/>
              <a:gd name="connsiteY5-800" fmla="*/ 1930102 h 6221549"/>
              <a:gd name="connsiteX6-801" fmla="*/ 7324528 w 7511954"/>
              <a:gd name="connsiteY6-802" fmla="*/ 994922 h 6221549"/>
              <a:gd name="connsiteX7-803" fmla="*/ 3926702 w 7511954"/>
              <a:gd name="connsiteY7-804" fmla="*/ 3145841 h 6221549"/>
              <a:gd name="connsiteX8-805" fmla="*/ 1311653 w 7511954"/>
              <a:gd name="connsiteY8-806" fmla="*/ 4156572 h 6221549"/>
              <a:gd name="connsiteX9-807" fmla="*/ 189436 w 7511954"/>
              <a:gd name="connsiteY9-808" fmla="*/ 1702874 h 6221549"/>
              <a:gd name="connsiteX0-809" fmla="*/ 189436 w 7488516"/>
              <a:gd name="connsiteY0-810" fmla="*/ 1702874 h 6221549"/>
              <a:gd name="connsiteX1-811" fmla="*/ 7466681 w 7488516"/>
              <a:gd name="connsiteY1-812" fmla="*/ 871601 h 6221549"/>
              <a:gd name="connsiteX2-813" fmla="*/ 7425117 w 7488516"/>
              <a:gd name="connsiteY2-814" fmla="*/ 1932918 h 6221549"/>
              <a:gd name="connsiteX3-815" fmla="*/ 7397264 w 7488516"/>
              <a:gd name="connsiteY3-816" fmla="*/ 6211156 h 6221549"/>
              <a:gd name="connsiteX4-817" fmla="*/ 497701 w 7488516"/>
              <a:gd name="connsiteY4-818" fmla="*/ 6221549 h 6221549"/>
              <a:gd name="connsiteX5-819" fmla="*/ 7324530 w 7488516"/>
              <a:gd name="connsiteY5-820" fmla="*/ 1930102 h 6221549"/>
              <a:gd name="connsiteX6-821" fmla="*/ 7324528 w 7488516"/>
              <a:gd name="connsiteY6-822" fmla="*/ 994922 h 6221549"/>
              <a:gd name="connsiteX7-823" fmla="*/ 3926702 w 7488516"/>
              <a:gd name="connsiteY7-824" fmla="*/ 3145841 h 6221549"/>
              <a:gd name="connsiteX8-825" fmla="*/ 1311653 w 7488516"/>
              <a:gd name="connsiteY8-826" fmla="*/ 4156572 h 6221549"/>
              <a:gd name="connsiteX9-827" fmla="*/ 189436 w 7488516"/>
              <a:gd name="connsiteY9-828" fmla="*/ 1702874 h 6221549"/>
              <a:gd name="connsiteX0-829" fmla="*/ 189436 w 7488516"/>
              <a:gd name="connsiteY0-830" fmla="*/ 1702874 h 6221549"/>
              <a:gd name="connsiteX1-831" fmla="*/ 7466681 w 7488516"/>
              <a:gd name="connsiteY1-832" fmla="*/ 871601 h 6221549"/>
              <a:gd name="connsiteX2-833" fmla="*/ 7425117 w 7488516"/>
              <a:gd name="connsiteY2-834" fmla="*/ 1932918 h 6221549"/>
              <a:gd name="connsiteX3-835" fmla="*/ 7397264 w 7488516"/>
              <a:gd name="connsiteY3-836" fmla="*/ 6211156 h 6221549"/>
              <a:gd name="connsiteX4-837" fmla="*/ 497701 w 7488516"/>
              <a:gd name="connsiteY4-838" fmla="*/ 6221549 h 6221549"/>
              <a:gd name="connsiteX5-839" fmla="*/ 7324530 w 7488516"/>
              <a:gd name="connsiteY5-840" fmla="*/ 1930102 h 6221549"/>
              <a:gd name="connsiteX6-841" fmla="*/ 7397264 w 7488516"/>
              <a:gd name="connsiteY6-842" fmla="*/ 963749 h 6221549"/>
              <a:gd name="connsiteX7-843" fmla="*/ 3926702 w 7488516"/>
              <a:gd name="connsiteY7-844" fmla="*/ 3145841 h 6221549"/>
              <a:gd name="connsiteX8-845" fmla="*/ 1311653 w 7488516"/>
              <a:gd name="connsiteY8-846" fmla="*/ 4156572 h 6221549"/>
              <a:gd name="connsiteX9-847" fmla="*/ 189436 w 7488516"/>
              <a:gd name="connsiteY9-848" fmla="*/ 1702874 h 6221549"/>
              <a:gd name="connsiteX0-849" fmla="*/ 189436 w 7488516"/>
              <a:gd name="connsiteY0-850" fmla="*/ 1702874 h 6221549"/>
              <a:gd name="connsiteX1-851" fmla="*/ 7466681 w 7488516"/>
              <a:gd name="connsiteY1-852" fmla="*/ 871601 h 6221549"/>
              <a:gd name="connsiteX2-853" fmla="*/ 7425117 w 7488516"/>
              <a:gd name="connsiteY2-854" fmla="*/ 1932918 h 6221549"/>
              <a:gd name="connsiteX3-855" fmla="*/ 7397264 w 7488516"/>
              <a:gd name="connsiteY3-856" fmla="*/ 6211156 h 6221549"/>
              <a:gd name="connsiteX4-857" fmla="*/ 497701 w 7488516"/>
              <a:gd name="connsiteY4-858" fmla="*/ 6221549 h 6221549"/>
              <a:gd name="connsiteX5-859" fmla="*/ 7324530 w 7488516"/>
              <a:gd name="connsiteY5-860" fmla="*/ 1930102 h 6221549"/>
              <a:gd name="connsiteX6-861" fmla="*/ 7397264 w 7488516"/>
              <a:gd name="connsiteY6-862" fmla="*/ 963749 h 6221549"/>
              <a:gd name="connsiteX7-863" fmla="*/ 3926702 w 7488516"/>
              <a:gd name="connsiteY7-864" fmla="*/ 3145841 h 6221549"/>
              <a:gd name="connsiteX8-865" fmla="*/ 1311653 w 7488516"/>
              <a:gd name="connsiteY8-866" fmla="*/ 4156572 h 6221549"/>
              <a:gd name="connsiteX9-867" fmla="*/ 189436 w 7488516"/>
              <a:gd name="connsiteY9-868" fmla="*/ 1702874 h 6221549"/>
              <a:gd name="connsiteX0-869" fmla="*/ 189436 w 7488516"/>
              <a:gd name="connsiteY0-870" fmla="*/ 1702874 h 6221549"/>
              <a:gd name="connsiteX1-871" fmla="*/ 7466681 w 7488516"/>
              <a:gd name="connsiteY1-872" fmla="*/ 871601 h 6221549"/>
              <a:gd name="connsiteX2-873" fmla="*/ 7425117 w 7488516"/>
              <a:gd name="connsiteY2-874" fmla="*/ 1932918 h 6221549"/>
              <a:gd name="connsiteX3-875" fmla="*/ 7397264 w 7488516"/>
              <a:gd name="connsiteY3-876" fmla="*/ 6211156 h 6221549"/>
              <a:gd name="connsiteX4-877" fmla="*/ 497701 w 7488516"/>
              <a:gd name="connsiteY4-878" fmla="*/ 6221549 h 6221549"/>
              <a:gd name="connsiteX5-879" fmla="*/ 7324530 w 7488516"/>
              <a:gd name="connsiteY5-880" fmla="*/ 1930102 h 6221549"/>
              <a:gd name="connsiteX6-881" fmla="*/ 7397264 w 7488516"/>
              <a:gd name="connsiteY6-882" fmla="*/ 963749 h 6221549"/>
              <a:gd name="connsiteX7-883" fmla="*/ 3926702 w 7488516"/>
              <a:gd name="connsiteY7-884" fmla="*/ 3145841 h 6221549"/>
              <a:gd name="connsiteX8-885" fmla="*/ 1311653 w 7488516"/>
              <a:gd name="connsiteY8-886" fmla="*/ 4156572 h 6221549"/>
              <a:gd name="connsiteX9-887" fmla="*/ 189436 w 7488516"/>
              <a:gd name="connsiteY9-888" fmla="*/ 1702874 h 6221549"/>
              <a:gd name="connsiteX0-889" fmla="*/ 189436 w 7488516"/>
              <a:gd name="connsiteY0-890" fmla="*/ 1702874 h 6221549"/>
              <a:gd name="connsiteX1-891" fmla="*/ 7466681 w 7488516"/>
              <a:gd name="connsiteY1-892" fmla="*/ 871601 h 6221549"/>
              <a:gd name="connsiteX2-893" fmla="*/ 7425117 w 7488516"/>
              <a:gd name="connsiteY2-894" fmla="*/ 1932918 h 6221549"/>
              <a:gd name="connsiteX3-895" fmla="*/ 7397264 w 7488516"/>
              <a:gd name="connsiteY3-896" fmla="*/ 6211156 h 6221549"/>
              <a:gd name="connsiteX4-897" fmla="*/ 497701 w 7488516"/>
              <a:gd name="connsiteY4-898" fmla="*/ 6221549 h 6221549"/>
              <a:gd name="connsiteX5-899" fmla="*/ 7324530 w 7488516"/>
              <a:gd name="connsiteY5-900" fmla="*/ 1930102 h 6221549"/>
              <a:gd name="connsiteX6-901" fmla="*/ 7397264 w 7488516"/>
              <a:gd name="connsiteY6-902" fmla="*/ 963749 h 6221549"/>
              <a:gd name="connsiteX7-903" fmla="*/ 3926702 w 7488516"/>
              <a:gd name="connsiteY7-904" fmla="*/ 3145841 h 6221549"/>
              <a:gd name="connsiteX8-905" fmla="*/ 1311653 w 7488516"/>
              <a:gd name="connsiteY8-906" fmla="*/ 4156572 h 6221549"/>
              <a:gd name="connsiteX9-907" fmla="*/ 189436 w 7488516"/>
              <a:gd name="connsiteY9-908" fmla="*/ 1702874 h 6221549"/>
              <a:gd name="connsiteX0-909" fmla="*/ 189436 w 7488516"/>
              <a:gd name="connsiteY0-910" fmla="*/ 1702874 h 6221549"/>
              <a:gd name="connsiteX1-911" fmla="*/ 7466681 w 7488516"/>
              <a:gd name="connsiteY1-912" fmla="*/ 871601 h 6221549"/>
              <a:gd name="connsiteX2-913" fmla="*/ 7425117 w 7488516"/>
              <a:gd name="connsiteY2-914" fmla="*/ 1932918 h 6221549"/>
              <a:gd name="connsiteX3-915" fmla="*/ 7397264 w 7488516"/>
              <a:gd name="connsiteY3-916" fmla="*/ 6211156 h 6221549"/>
              <a:gd name="connsiteX4-917" fmla="*/ 497701 w 7488516"/>
              <a:gd name="connsiteY4-918" fmla="*/ 6221549 h 6221549"/>
              <a:gd name="connsiteX5-919" fmla="*/ 7324530 w 7488516"/>
              <a:gd name="connsiteY5-920" fmla="*/ 1930102 h 6221549"/>
              <a:gd name="connsiteX6-921" fmla="*/ 7397264 w 7488516"/>
              <a:gd name="connsiteY6-922" fmla="*/ 963749 h 6221549"/>
              <a:gd name="connsiteX7-923" fmla="*/ 3521457 w 7488516"/>
              <a:gd name="connsiteY7-924" fmla="*/ 3499132 h 6221549"/>
              <a:gd name="connsiteX8-925" fmla="*/ 1311653 w 7488516"/>
              <a:gd name="connsiteY8-926" fmla="*/ 4156572 h 6221549"/>
              <a:gd name="connsiteX9-927" fmla="*/ 189436 w 7488516"/>
              <a:gd name="connsiteY9-928" fmla="*/ 1702874 h 6221549"/>
              <a:gd name="connsiteX0-929" fmla="*/ 189436 w 7488516"/>
              <a:gd name="connsiteY0-930" fmla="*/ 1702874 h 6221549"/>
              <a:gd name="connsiteX1-931" fmla="*/ 7466681 w 7488516"/>
              <a:gd name="connsiteY1-932" fmla="*/ 871601 h 6221549"/>
              <a:gd name="connsiteX2-933" fmla="*/ 7425117 w 7488516"/>
              <a:gd name="connsiteY2-934" fmla="*/ 1932918 h 6221549"/>
              <a:gd name="connsiteX3-935" fmla="*/ 7397264 w 7488516"/>
              <a:gd name="connsiteY3-936" fmla="*/ 6211156 h 6221549"/>
              <a:gd name="connsiteX4-937" fmla="*/ 497701 w 7488516"/>
              <a:gd name="connsiteY4-938" fmla="*/ 6221549 h 6221549"/>
              <a:gd name="connsiteX5-939" fmla="*/ 7324530 w 7488516"/>
              <a:gd name="connsiteY5-940" fmla="*/ 1930102 h 6221549"/>
              <a:gd name="connsiteX6-941" fmla="*/ 7397264 w 7488516"/>
              <a:gd name="connsiteY6-942" fmla="*/ 963749 h 6221549"/>
              <a:gd name="connsiteX7-943" fmla="*/ 3521457 w 7488516"/>
              <a:gd name="connsiteY7-944" fmla="*/ 3499132 h 6221549"/>
              <a:gd name="connsiteX8-945" fmla="*/ 1311653 w 7488516"/>
              <a:gd name="connsiteY8-946" fmla="*/ 4156572 h 6221549"/>
              <a:gd name="connsiteX9-947" fmla="*/ 189436 w 7488516"/>
              <a:gd name="connsiteY9-948" fmla="*/ 1702874 h 6221549"/>
              <a:gd name="connsiteX0-949" fmla="*/ 189436 w 7488516"/>
              <a:gd name="connsiteY0-950" fmla="*/ 1702874 h 6221549"/>
              <a:gd name="connsiteX1-951" fmla="*/ 7466681 w 7488516"/>
              <a:gd name="connsiteY1-952" fmla="*/ 871601 h 6221549"/>
              <a:gd name="connsiteX2-953" fmla="*/ 7425117 w 7488516"/>
              <a:gd name="connsiteY2-954" fmla="*/ 1932918 h 6221549"/>
              <a:gd name="connsiteX3-955" fmla="*/ 7397264 w 7488516"/>
              <a:gd name="connsiteY3-956" fmla="*/ 6211156 h 6221549"/>
              <a:gd name="connsiteX4-957" fmla="*/ 497701 w 7488516"/>
              <a:gd name="connsiteY4-958" fmla="*/ 6221549 h 6221549"/>
              <a:gd name="connsiteX5-959" fmla="*/ 7324530 w 7488516"/>
              <a:gd name="connsiteY5-960" fmla="*/ 1930102 h 6221549"/>
              <a:gd name="connsiteX6-961" fmla="*/ 7397264 w 7488516"/>
              <a:gd name="connsiteY6-962" fmla="*/ 963749 h 6221549"/>
              <a:gd name="connsiteX7-963" fmla="*/ 3521457 w 7488516"/>
              <a:gd name="connsiteY7-964" fmla="*/ 3499132 h 6221549"/>
              <a:gd name="connsiteX8-965" fmla="*/ 1311653 w 7488516"/>
              <a:gd name="connsiteY8-966" fmla="*/ 4156572 h 6221549"/>
              <a:gd name="connsiteX9-967" fmla="*/ 189436 w 7488516"/>
              <a:gd name="connsiteY9-968" fmla="*/ 1702874 h 6221549"/>
              <a:gd name="connsiteX0-969" fmla="*/ 189436 w 7488516"/>
              <a:gd name="connsiteY0-970" fmla="*/ 1702874 h 6221549"/>
              <a:gd name="connsiteX1-971" fmla="*/ 7466681 w 7488516"/>
              <a:gd name="connsiteY1-972" fmla="*/ 871601 h 6221549"/>
              <a:gd name="connsiteX2-973" fmla="*/ 7425117 w 7488516"/>
              <a:gd name="connsiteY2-974" fmla="*/ 1932918 h 6221549"/>
              <a:gd name="connsiteX3-975" fmla="*/ 7397264 w 7488516"/>
              <a:gd name="connsiteY3-976" fmla="*/ 6211156 h 6221549"/>
              <a:gd name="connsiteX4-977" fmla="*/ 497701 w 7488516"/>
              <a:gd name="connsiteY4-978" fmla="*/ 6221549 h 6221549"/>
              <a:gd name="connsiteX5-979" fmla="*/ 7386875 w 7488516"/>
              <a:gd name="connsiteY5-980" fmla="*/ 1898929 h 6221549"/>
              <a:gd name="connsiteX6-981" fmla="*/ 7397264 w 7488516"/>
              <a:gd name="connsiteY6-982" fmla="*/ 963749 h 6221549"/>
              <a:gd name="connsiteX7-983" fmla="*/ 3521457 w 7488516"/>
              <a:gd name="connsiteY7-984" fmla="*/ 3499132 h 6221549"/>
              <a:gd name="connsiteX8-985" fmla="*/ 1311653 w 7488516"/>
              <a:gd name="connsiteY8-986" fmla="*/ 4156572 h 6221549"/>
              <a:gd name="connsiteX9-987" fmla="*/ 189436 w 7488516"/>
              <a:gd name="connsiteY9-988" fmla="*/ 1702874 h 6221549"/>
              <a:gd name="connsiteX0-989" fmla="*/ 189436 w 7466681"/>
              <a:gd name="connsiteY0-990" fmla="*/ 1702874 h 6221549"/>
              <a:gd name="connsiteX1-991" fmla="*/ 7466681 w 7466681"/>
              <a:gd name="connsiteY1-992" fmla="*/ 871601 h 6221549"/>
              <a:gd name="connsiteX2-993" fmla="*/ 7425117 w 7466681"/>
              <a:gd name="connsiteY2-994" fmla="*/ 1932918 h 6221549"/>
              <a:gd name="connsiteX3-995" fmla="*/ 7397264 w 7466681"/>
              <a:gd name="connsiteY3-996" fmla="*/ 6211156 h 6221549"/>
              <a:gd name="connsiteX4-997" fmla="*/ 497701 w 7466681"/>
              <a:gd name="connsiteY4-998" fmla="*/ 6221549 h 6221549"/>
              <a:gd name="connsiteX5-999" fmla="*/ 7386875 w 7466681"/>
              <a:gd name="connsiteY5-1000" fmla="*/ 1898929 h 6221549"/>
              <a:gd name="connsiteX6-1001" fmla="*/ 7397264 w 7466681"/>
              <a:gd name="connsiteY6-1002" fmla="*/ 963749 h 6221549"/>
              <a:gd name="connsiteX7-1003" fmla="*/ 3521457 w 7466681"/>
              <a:gd name="connsiteY7-1004" fmla="*/ 3499132 h 6221549"/>
              <a:gd name="connsiteX8-1005" fmla="*/ 1311653 w 7466681"/>
              <a:gd name="connsiteY8-1006" fmla="*/ 4156572 h 6221549"/>
              <a:gd name="connsiteX9-1007" fmla="*/ 189436 w 7466681"/>
              <a:gd name="connsiteY9-1008" fmla="*/ 1702874 h 6221549"/>
              <a:gd name="connsiteX0-1009" fmla="*/ 189436 w 7435508"/>
              <a:gd name="connsiteY0-1010" fmla="*/ 1709084 h 6227759"/>
              <a:gd name="connsiteX1-1011" fmla="*/ 7435508 w 7435508"/>
              <a:gd name="connsiteY1-1012" fmla="*/ 867420 h 6227759"/>
              <a:gd name="connsiteX2-1013" fmla="*/ 7425117 w 7435508"/>
              <a:gd name="connsiteY2-1014" fmla="*/ 1939128 h 6227759"/>
              <a:gd name="connsiteX3-1015" fmla="*/ 7397264 w 7435508"/>
              <a:gd name="connsiteY3-1016" fmla="*/ 6217366 h 6227759"/>
              <a:gd name="connsiteX4-1017" fmla="*/ 497701 w 7435508"/>
              <a:gd name="connsiteY4-1018" fmla="*/ 6227759 h 6227759"/>
              <a:gd name="connsiteX5-1019" fmla="*/ 7386875 w 7435508"/>
              <a:gd name="connsiteY5-1020" fmla="*/ 1905139 h 6227759"/>
              <a:gd name="connsiteX6-1021" fmla="*/ 7397264 w 7435508"/>
              <a:gd name="connsiteY6-1022" fmla="*/ 969959 h 6227759"/>
              <a:gd name="connsiteX7-1023" fmla="*/ 3521457 w 7435508"/>
              <a:gd name="connsiteY7-1024" fmla="*/ 3505342 h 6227759"/>
              <a:gd name="connsiteX8-1025" fmla="*/ 1311653 w 7435508"/>
              <a:gd name="connsiteY8-1026" fmla="*/ 4162782 h 6227759"/>
              <a:gd name="connsiteX9-1027" fmla="*/ 189436 w 7435508"/>
              <a:gd name="connsiteY9-1028" fmla="*/ 1709084 h 6227759"/>
              <a:gd name="connsiteX0-1029" fmla="*/ 189436 w 7435508"/>
              <a:gd name="connsiteY0-1030" fmla="*/ 1709084 h 6227759"/>
              <a:gd name="connsiteX1-1031" fmla="*/ 7435508 w 7435508"/>
              <a:gd name="connsiteY1-1032" fmla="*/ 867420 h 6227759"/>
              <a:gd name="connsiteX2-1033" fmla="*/ 7425117 w 7435508"/>
              <a:gd name="connsiteY2-1034" fmla="*/ 1939128 h 6227759"/>
              <a:gd name="connsiteX3-1035" fmla="*/ 7397264 w 7435508"/>
              <a:gd name="connsiteY3-1036" fmla="*/ 6217366 h 6227759"/>
              <a:gd name="connsiteX4-1037" fmla="*/ 497701 w 7435508"/>
              <a:gd name="connsiteY4-1038" fmla="*/ 6227759 h 6227759"/>
              <a:gd name="connsiteX5-1039" fmla="*/ 7386875 w 7435508"/>
              <a:gd name="connsiteY5-1040" fmla="*/ 1905139 h 6227759"/>
              <a:gd name="connsiteX6-1041" fmla="*/ 7397264 w 7435508"/>
              <a:gd name="connsiteY6-1042" fmla="*/ 969959 h 6227759"/>
              <a:gd name="connsiteX7-1043" fmla="*/ 3521457 w 7435508"/>
              <a:gd name="connsiteY7-1044" fmla="*/ 3505342 h 6227759"/>
              <a:gd name="connsiteX8-1045" fmla="*/ 1311653 w 7435508"/>
              <a:gd name="connsiteY8-1046" fmla="*/ 4162782 h 6227759"/>
              <a:gd name="connsiteX9-1047" fmla="*/ 189436 w 7435508"/>
              <a:gd name="connsiteY9-1048" fmla="*/ 1709084 h 6227759"/>
              <a:gd name="connsiteX0-1049" fmla="*/ 189436 w 7435508"/>
              <a:gd name="connsiteY0-1050" fmla="*/ 1709084 h 6227759"/>
              <a:gd name="connsiteX1-1051" fmla="*/ 7435508 w 7435508"/>
              <a:gd name="connsiteY1-1052" fmla="*/ 867420 h 6227759"/>
              <a:gd name="connsiteX2-1053" fmla="*/ 7425117 w 7435508"/>
              <a:gd name="connsiteY2-1054" fmla="*/ 1939128 h 6227759"/>
              <a:gd name="connsiteX3-1055" fmla="*/ 7397264 w 7435508"/>
              <a:gd name="connsiteY3-1056" fmla="*/ 6217366 h 6227759"/>
              <a:gd name="connsiteX4-1057" fmla="*/ 497701 w 7435508"/>
              <a:gd name="connsiteY4-1058" fmla="*/ 6227759 h 6227759"/>
              <a:gd name="connsiteX5-1059" fmla="*/ 7386875 w 7435508"/>
              <a:gd name="connsiteY5-1060" fmla="*/ 1905139 h 6227759"/>
              <a:gd name="connsiteX6-1061" fmla="*/ 7397264 w 7435508"/>
              <a:gd name="connsiteY6-1062" fmla="*/ 969959 h 6227759"/>
              <a:gd name="connsiteX7-1063" fmla="*/ 3521457 w 7435508"/>
              <a:gd name="connsiteY7-1064" fmla="*/ 3505342 h 6227759"/>
              <a:gd name="connsiteX8-1065" fmla="*/ 1311653 w 7435508"/>
              <a:gd name="connsiteY8-1066" fmla="*/ 4162782 h 6227759"/>
              <a:gd name="connsiteX9-1067" fmla="*/ 189436 w 7435508"/>
              <a:gd name="connsiteY9-1068" fmla="*/ 1709084 h 6227759"/>
              <a:gd name="connsiteX0-1069" fmla="*/ 189436 w 7435508"/>
              <a:gd name="connsiteY0-1070" fmla="*/ 1709084 h 6227759"/>
              <a:gd name="connsiteX1-1071" fmla="*/ 7435508 w 7435508"/>
              <a:gd name="connsiteY1-1072" fmla="*/ 867420 h 6227759"/>
              <a:gd name="connsiteX2-1073" fmla="*/ 7425117 w 7435508"/>
              <a:gd name="connsiteY2-1074" fmla="*/ 1939128 h 6227759"/>
              <a:gd name="connsiteX3-1075" fmla="*/ 7397264 w 7435508"/>
              <a:gd name="connsiteY3-1076" fmla="*/ 6217366 h 6227759"/>
              <a:gd name="connsiteX4-1077" fmla="*/ 497701 w 7435508"/>
              <a:gd name="connsiteY4-1078" fmla="*/ 6227759 h 6227759"/>
              <a:gd name="connsiteX5-1079" fmla="*/ 7386875 w 7435508"/>
              <a:gd name="connsiteY5-1080" fmla="*/ 1905139 h 6227759"/>
              <a:gd name="connsiteX6-1081" fmla="*/ 7397264 w 7435508"/>
              <a:gd name="connsiteY6-1082" fmla="*/ 969959 h 6227759"/>
              <a:gd name="connsiteX7-1083" fmla="*/ 3521457 w 7435508"/>
              <a:gd name="connsiteY7-1084" fmla="*/ 3505342 h 6227759"/>
              <a:gd name="connsiteX8-1085" fmla="*/ 1311653 w 7435508"/>
              <a:gd name="connsiteY8-1086" fmla="*/ 4162782 h 6227759"/>
              <a:gd name="connsiteX9-1087" fmla="*/ 189436 w 7435508"/>
              <a:gd name="connsiteY9-1088" fmla="*/ 1709084 h 6227759"/>
              <a:gd name="connsiteX0-1089" fmla="*/ 189436 w 7435508"/>
              <a:gd name="connsiteY0-1090" fmla="*/ 1709084 h 6227759"/>
              <a:gd name="connsiteX1-1091" fmla="*/ 7435508 w 7435508"/>
              <a:gd name="connsiteY1-1092" fmla="*/ 867420 h 6227759"/>
              <a:gd name="connsiteX2-1093" fmla="*/ 7425117 w 7435508"/>
              <a:gd name="connsiteY2-1094" fmla="*/ 1939128 h 6227759"/>
              <a:gd name="connsiteX3-1095" fmla="*/ 7397264 w 7435508"/>
              <a:gd name="connsiteY3-1096" fmla="*/ 6217366 h 6227759"/>
              <a:gd name="connsiteX4-1097" fmla="*/ 497701 w 7435508"/>
              <a:gd name="connsiteY4-1098" fmla="*/ 6227759 h 6227759"/>
              <a:gd name="connsiteX5-1099" fmla="*/ 7386875 w 7435508"/>
              <a:gd name="connsiteY5-1100" fmla="*/ 1905139 h 6227759"/>
              <a:gd name="connsiteX6-1101" fmla="*/ 7397264 w 7435508"/>
              <a:gd name="connsiteY6-1102" fmla="*/ 969959 h 6227759"/>
              <a:gd name="connsiteX7-1103" fmla="*/ 3521457 w 7435508"/>
              <a:gd name="connsiteY7-1104" fmla="*/ 3505342 h 6227759"/>
              <a:gd name="connsiteX8-1105" fmla="*/ 1311653 w 7435508"/>
              <a:gd name="connsiteY8-1106" fmla="*/ 4162782 h 6227759"/>
              <a:gd name="connsiteX9-1107" fmla="*/ 189436 w 7435508"/>
              <a:gd name="connsiteY9-1108" fmla="*/ 1709084 h 6227759"/>
              <a:gd name="connsiteX0-1109" fmla="*/ 189436 w 7435508"/>
              <a:gd name="connsiteY0-1110" fmla="*/ 1709084 h 6227759"/>
              <a:gd name="connsiteX1-1111" fmla="*/ 7435508 w 7435508"/>
              <a:gd name="connsiteY1-1112" fmla="*/ 867420 h 6227759"/>
              <a:gd name="connsiteX2-1113" fmla="*/ 7425117 w 7435508"/>
              <a:gd name="connsiteY2-1114" fmla="*/ 1939128 h 6227759"/>
              <a:gd name="connsiteX3-1115" fmla="*/ 7397264 w 7435508"/>
              <a:gd name="connsiteY3-1116" fmla="*/ 6217366 h 6227759"/>
              <a:gd name="connsiteX4-1117" fmla="*/ 497701 w 7435508"/>
              <a:gd name="connsiteY4-1118" fmla="*/ 6227759 h 6227759"/>
              <a:gd name="connsiteX5-1119" fmla="*/ 7386875 w 7435508"/>
              <a:gd name="connsiteY5-1120" fmla="*/ 1905139 h 6227759"/>
              <a:gd name="connsiteX6-1121" fmla="*/ 7397264 w 7435508"/>
              <a:gd name="connsiteY6-1122" fmla="*/ 969959 h 6227759"/>
              <a:gd name="connsiteX7-1123" fmla="*/ 3521457 w 7435508"/>
              <a:gd name="connsiteY7-1124" fmla="*/ 3505342 h 6227759"/>
              <a:gd name="connsiteX8-1125" fmla="*/ 1311653 w 7435508"/>
              <a:gd name="connsiteY8-1126" fmla="*/ 4162782 h 6227759"/>
              <a:gd name="connsiteX9-1127" fmla="*/ 189436 w 7435508"/>
              <a:gd name="connsiteY9-1128" fmla="*/ 1709084 h 6227759"/>
              <a:gd name="connsiteX0-1129" fmla="*/ 189436 w 7435508"/>
              <a:gd name="connsiteY0-1130" fmla="*/ 1709084 h 6227759"/>
              <a:gd name="connsiteX1-1131" fmla="*/ 7435508 w 7435508"/>
              <a:gd name="connsiteY1-1132" fmla="*/ 867420 h 6227759"/>
              <a:gd name="connsiteX2-1133" fmla="*/ 7425117 w 7435508"/>
              <a:gd name="connsiteY2-1134" fmla="*/ 1939128 h 6227759"/>
              <a:gd name="connsiteX3-1135" fmla="*/ 7397264 w 7435508"/>
              <a:gd name="connsiteY3-1136" fmla="*/ 6217366 h 6227759"/>
              <a:gd name="connsiteX4-1137" fmla="*/ 497701 w 7435508"/>
              <a:gd name="connsiteY4-1138" fmla="*/ 6227759 h 6227759"/>
              <a:gd name="connsiteX5-1139" fmla="*/ 7386875 w 7435508"/>
              <a:gd name="connsiteY5-1140" fmla="*/ 1905139 h 6227759"/>
              <a:gd name="connsiteX6-1141" fmla="*/ 7397264 w 7435508"/>
              <a:gd name="connsiteY6-1142" fmla="*/ 969959 h 6227759"/>
              <a:gd name="connsiteX7-1143" fmla="*/ 3521457 w 7435508"/>
              <a:gd name="connsiteY7-1144" fmla="*/ 3505342 h 6227759"/>
              <a:gd name="connsiteX8-1145" fmla="*/ 1311653 w 7435508"/>
              <a:gd name="connsiteY8-1146" fmla="*/ 4162782 h 6227759"/>
              <a:gd name="connsiteX9-1147" fmla="*/ 189436 w 7435508"/>
              <a:gd name="connsiteY9-1148" fmla="*/ 1709084 h 6227759"/>
              <a:gd name="connsiteX0-1149" fmla="*/ 189436 w 7435508"/>
              <a:gd name="connsiteY0-1150" fmla="*/ 1709084 h 6227759"/>
              <a:gd name="connsiteX1-1151" fmla="*/ 7435508 w 7435508"/>
              <a:gd name="connsiteY1-1152" fmla="*/ 867420 h 6227759"/>
              <a:gd name="connsiteX2-1153" fmla="*/ 7425117 w 7435508"/>
              <a:gd name="connsiteY2-1154" fmla="*/ 1939128 h 6227759"/>
              <a:gd name="connsiteX3-1155" fmla="*/ 7397264 w 7435508"/>
              <a:gd name="connsiteY3-1156" fmla="*/ 6217366 h 6227759"/>
              <a:gd name="connsiteX4-1157" fmla="*/ 497701 w 7435508"/>
              <a:gd name="connsiteY4-1158" fmla="*/ 6227759 h 6227759"/>
              <a:gd name="connsiteX5-1159" fmla="*/ 7386875 w 7435508"/>
              <a:gd name="connsiteY5-1160" fmla="*/ 1905139 h 6227759"/>
              <a:gd name="connsiteX6-1161" fmla="*/ 7397264 w 7435508"/>
              <a:gd name="connsiteY6-1162" fmla="*/ 969959 h 6227759"/>
              <a:gd name="connsiteX7-1163" fmla="*/ 3521457 w 7435508"/>
              <a:gd name="connsiteY7-1164" fmla="*/ 3505342 h 6227759"/>
              <a:gd name="connsiteX8-1165" fmla="*/ 1311653 w 7435508"/>
              <a:gd name="connsiteY8-1166" fmla="*/ 4162782 h 6227759"/>
              <a:gd name="connsiteX9-1167" fmla="*/ 189436 w 7435508"/>
              <a:gd name="connsiteY9-1168" fmla="*/ 1709084 h 6227759"/>
              <a:gd name="connsiteX0-1169" fmla="*/ 189436 w 7435508"/>
              <a:gd name="connsiteY0-1170" fmla="*/ 1709084 h 6227759"/>
              <a:gd name="connsiteX1-1171" fmla="*/ 7435508 w 7435508"/>
              <a:gd name="connsiteY1-1172" fmla="*/ 867420 h 6227759"/>
              <a:gd name="connsiteX2-1173" fmla="*/ 7425117 w 7435508"/>
              <a:gd name="connsiteY2-1174" fmla="*/ 1939128 h 6227759"/>
              <a:gd name="connsiteX3-1175" fmla="*/ 7397264 w 7435508"/>
              <a:gd name="connsiteY3-1176" fmla="*/ 6217366 h 6227759"/>
              <a:gd name="connsiteX4-1177" fmla="*/ 497701 w 7435508"/>
              <a:gd name="connsiteY4-1178" fmla="*/ 6227759 h 6227759"/>
              <a:gd name="connsiteX5-1179" fmla="*/ 7376936 w 7435508"/>
              <a:gd name="connsiteY5-1180" fmla="*/ 1964773 h 6227759"/>
              <a:gd name="connsiteX6-1181" fmla="*/ 7397264 w 7435508"/>
              <a:gd name="connsiteY6-1182" fmla="*/ 969959 h 6227759"/>
              <a:gd name="connsiteX7-1183" fmla="*/ 3521457 w 7435508"/>
              <a:gd name="connsiteY7-1184" fmla="*/ 3505342 h 6227759"/>
              <a:gd name="connsiteX8-1185" fmla="*/ 1311653 w 7435508"/>
              <a:gd name="connsiteY8-1186" fmla="*/ 4162782 h 6227759"/>
              <a:gd name="connsiteX9-1187" fmla="*/ 189436 w 7435508"/>
              <a:gd name="connsiteY9-1188" fmla="*/ 1709084 h 6227759"/>
              <a:gd name="connsiteX0-1189" fmla="*/ 189436 w 7435508"/>
              <a:gd name="connsiteY0-1190" fmla="*/ 1709084 h 6227759"/>
              <a:gd name="connsiteX1-1191" fmla="*/ 7435508 w 7435508"/>
              <a:gd name="connsiteY1-1192" fmla="*/ 867420 h 6227759"/>
              <a:gd name="connsiteX2-1193" fmla="*/ 7425117 w 7435508"/>
              <a:gd name="connsiteY2-1194" fmla="*/ 1939128 h 6227759"/>
              <a:gd name="connsiteX3-1195" fmla="*/ 7397264 w 7435508"/>
              <a:gd name="connsiteY3-1196" fmla="*/ 6217366 h 6227759"/>
              <a:gd name="connsiteX4-1197" fmla="*/ 497701 w 7435508"/>
              <a:gd name="connsiteY4-1198" fmla="*/ 6227759 h 6227759"/>
              <a:gd name="connsiteX5-1199" fmla="*/ 7020896 w 7435508"/>
              <a:gd name="connsiteY5-1200" fmla="*/ 2011621 h 6227759"/>
              <a:gd name="connsiteX6-1201" fmla="*/ 7397264 w 7435508"/>
              <a:gd name="connsiteY6-1202" fmla="*/ 969959 h 6227759"/>
              <a:gd name="connsiteX7-1203" fmla="*/ 3521457 w 7435508"/>
              <a:gd name="connsiteY7-1204" fmla="*/ 3505342 h 6227759"/>
              <a:gd name="connsiteX8-1205" fmla="*/ 1311653 w 7435508"/>
              <a:gd name="connsiteY8-1206" fmla="*/ 4162782 h 6227759"/>
              <a:gd name="connsiteX9-1207" fmla="*/ 189436 w 7435508"/>
              <a:gd name="connsiteY9-1208" fmla="*/ 1709084 h 6227759"/>
              <a:gd name="connsiteX0-1209" fmla="*/ 189436 w 7435508"/>
              <a:gd name="connsiteY0-1210" fmla="*/ 1709084 h 6227759"/>
              <a:gd name="connsiteX1-1211" fmla="*/ 7435508 w 7435508"/>
              <a:gd name="connsiteY1-1212" fmla="*/ 867420 h 6227759"/>
              <a:gd name="connsiteX2-1213" fmla="*/ 7425117 w 7435508"/>
              <a:gd name="connsiteY2-1214" fmla="*/ 1939128 h 6227759"/>
              <a:gd name="connsiteX3-1215" fmla="*/ 7397264 w 7435508"/>
              <a:gd name="connsiteY3-1216" fmla="*/ 6217366 h 6227759"/>
              <a:gd name="connsiteX4-1217" fmla="*/ 497701 w 7435508"/>
              <a:gd name="connsiteY4-1218" fmla="*/ 6227759 h 6227759"/>
              <a:gd name="connsiteX5-1219" fmla="*/ 7020896 w 7435508"/>
              <a:gd name="connsiteY5-1220" fmla="*/ 2011621 h 6227759"/>
              <a:gd name="connsiteX6-1221" fmla="*/ 7003745 w 7435508"/>
              <a:gd name="connsiteY6-1222" fmla="*/ 1044915 h 6227759"/>
              <a:gd name="connsiteX7-1223" fmla="*/ 3521457 w 7435508"/>
              <a:gd name="connsiteY7-1224" fmla="*/ 3505342 h 6227759"/>
              <a:gd name="connsiteX8-1225" fmla="*/ 1311653 w 7435508"/>
              <a:gd name="connsiteY8-1226" fmla="*/ 4162782 h 6227759"/>
              <a:gd name="connsiteX9-1227" fmla="*/ 189436 w 7435508"/>
              <a:gd name="connsiteY9-1228" fmla="*/ 1709084 h 6227759"/>
              <a:gd name="connsiteX0-1229" fmla="*/ 189436 w 7435508"/>
              <a:gd name="connsiteY0-1230" fmla="*/ 1709084 h 6227759"/>
              <a:gd name="connsiteX1-1231" fmla="*/ 7435508 w 7435508"/>
              <a:gd name="connsiteY1-1232" fmla="*/ 867420 h 6227759"/>
              <a:gd name="connsiteX2-1233" fmla="*/ 7425117 w 7435508"/>
              <a:gd name="connsiteY2-1234" fmla="*/ 1939128 h 6227759"/>
              <a:gd name="connsiteX3-1235" fmla="*/ 7397264 w 7435508"/>
              <a:gd name="connsiteY3-1236" fmla="*/ 6217366 h 6227759"/>
              <a:gd name="connsiteX4-1237" fmla="*/ 497701 w 7435508"/>
              <a:gd name="connsiteY4-1238" fmla="*/ 6227759 h 6227759"/>
              <a:gd name="connsiteX5-1239" fmla="*/ 7020896 w 7435508"/>
              <a:gd name="connsiteY5-1240" fmla="*/ 2011621 h 6227759"/>
              <a:gd name="connsiteX6-1241" fmla="*/ 7003745 w 7435508"/>
              <a:gd name="connsiteY6-1242" fmla="*/ 1044915 h 6227759"/>
              <a:gd name="connsiteX7-1243" fmla="*/ 3521457 w 7435508"/>
              <a:gd name="connsiteY7-1244" fmla="*/ 3505342 h 6227759"/>
              <a:gd name="connsiteX8-1245" fmla="*/ 1311653 w 7435508"/>
              <a:gd name="connsiteY8-1246" fmla="*/ 4162782 h 6227759"/>
              <a:gd name="connsiteX9-1247" fmla="*/ 189436 w 7435508"/>
              <a:gd name="connsiteY9-1248" fmla="*/ 1709084 h 6227759"/>
              <a:gd name="connsiteX0-1249" fmla="*/ 189436 w 7427490"/>
              <a:gd name="connsiteY0-1250" fmla="*/ 1825132 h 6343807"/>
              <a:gd name="connsiteX1-1251" fmla="*/ 7313704 w 7427490"/>
              <a:gd name="connsiteY1-1252" fmla="*/ 796079 h 6343807"/>
              <a:gd name="connsiteX2-1253" fmla="*/ 7425117 w 7427490"/>
              <a:gd name="connsiteY2-1254" fmla="*/ 2055176 h 6343807"/>
              <a:gd name="connsiteX3-1255" fmla="*/ 7397264 w 7427490"/>
              <a:gd name="connsiteY3-1256" fmla="*/ 6333414 h 6343807"/>
              <a:gd name="connsiteX4-1257" fmla="*/ 497701 w 7427490"/>
              <a:gd name="connsiteY4-1258" fmla="*/ 6343807 h 6343807"/>
              <a:gd name="connsiteX5-1259" fmla="*/ 7020896 w 7427490"/>
              <a:gd name="connsiteY5-1260" fmla="*/ 2127669 h 6343807"/>
              <a:gd name="connsiteX6-1261" fmla="*/ 7003745 w 7427490"/>
              <a:gd name="connsiteY6-1262" fmla="*/ 1160963 h 6343807"/>
              <a:gd name="connsiteX7-1263" fmla="*/ 3521457 w 7427490"/>
              <a:gd name="connsiteY7-1264" fmla="*/ 3621390 h 6343807"/>
              <a:gd name="connsiteX8-1265" fmla="*/ 1311653 w 7427490"/>
              <a:gd name="connsiteY8-1266" fmla="*/ 4278830 h 6343807"/>
              <a:gd name="connsiteX9-1267" fmla="*/ 189436 w 7427490"/>
              <a:gd name="connsiteY9-1268" fmla="*/ 1825132 h 6343807"/>
              <a:gd name="connsiteX0-1269" fmla="*/ 189436 w 7428072"/>
              <a:gd name="connsiteY0-1270" fmla="*/ 1825132 h 6343807"/>
              <a:gd name="connsiteX1-1271" fmla="*/ 7313704 w 7428072"/>
              <a:gd name="connsiteY1-1272" fmla="*/ 796079 h 6343807"/>
              <a:gd name="connsiteX2-1273" fmla="*/ 7425117 w 7428072"/>
              <a:gd name="connsiteY2-1274" fmla="*/ 2055176 h 6343807"/>
              <a:gd name="connsiteX3-1275" fmla="*/ 7397264 w 7428072"/>
              <a:gd name="connsiteY3-1276" fmla="*/ 6333414 h 6343807"/>
              <a:gd name="connsiteX4-1277" fmla="*/ 497701 w 7428072"/>
              <a:gd name="connsiteY4-1278" fmla="*/ 6343807 h 6343807"/>
              <a:gd name="connsiteX5-1279" fmla="*/ 7020896 w 7428072"/>
              <a:gd name="connsiteY5-1280" fmla="*/ 2127669 h 6343807"/>
              <a:gd name="connsiteX6-1281" fmla="*/ 7003745 w 7428072"/>
              <a:gd name="connsiteY6-1282" fmla="*/ 1160963 h 6343807"/>
              <a:gd name="connsiteX7-1283" fmla="*/ 3521457 w 7428072"/>
              <a:gd name="connsiteY7-1284" fmla="*/ 3621390 h 6343807"/>
              <a:gd name="connsiteX8-1285" fmla="*/ 1311653 w 7428072"/>
              <a:gd name="connsiteY8-1286" fmla="*/ 4278830 h 6343807"/>
              <a:gd name="connsiteX9-1287" fmla="*/ 189436 w 7428072"/>
              <a:gd name="connsiteY9-1288" fmla="*/ 1825132 h 6343807"/>
              <a:gd name="connsiteX0-1289" fmla="*/ 189436 w 7427902"/>
              <a:gd name="connsiteY0-1290" fmla="*/ 1825132 h 6343807"/>
              <a:gd name="connsiteX1-1291" fmla="*/ 7313704 w 7427902"/>
              <a:gd name="connsiteY1-1292" fmla="*/ 796079 h 6343807"/>
              <a:gd name="connsiteX2-1293" fmla="*/ 7425117 w 7427902"/>
              <a:gd name="connsiteY2-1294" fmla="*/ 2055176 h 6343807"/>
              <a:gd name="connsiteX3-1295" fmla="*/ 7397264 w 7427902"/>
              <a:gd name="connsiteY3-1296" fmla="*/ 6333414 h 6343807"/>
              <a:gd name="connsiteX4-1297" fmla="*/ 497701 w 7427902"/>
              <a:gd name="connsiteY4-1298" fmla="*/ 6343807 h 6343807"/>
              <a:gd name="connsiteX5-1299" fmla="*/ 7020896 w 7427902"/>
              <a:gd name="connsiteY5-1300" fmla="*/ 2127669 h 6343807"/>
              <a:gd name="connsiteX6-1301" fmla="*/ 7003745 w 7427902"/>
              <a:gd name="connsiteY6-1302" fmla="*/ 1160963 h 6343807"/>
              <a:gd name="connsiteX7-1303" fmla="*/ 3521457 w 7427902"/>
              <a:gd name="connsiteY7-1304" fmla="*/ 3621390 h 6343807"/>
              <a:gd name="connsiteX8-1305" fmla="*/ 1311653 w 7427902"/>
              <a:gd name="connsiteY8-1306" fmla="*/ 4278830 h 6343807"/>
              <a:gd name="connsiteX9-1307" fmla="*/ 189436 w 7427902"/>
              <a:gd name="connsiteY9-1308" fmla="*/ 1825132 h 6343807"/>
              <a:gd name="connsiteX0-1309" fmla="*/ 189436 w 7426060"/>
              <a:gd name="connsiteY0-1310" fmla="*/ 1771973 h 6290648"/>
              <a:gd name="connsiteX1-1311" fmla="*/ 7004511 w 7426060"/>
              <a:gd name="connsiteY1-1312" fmla="*/ 827245 h 6290648"/>
              <a:gd name="connsiteX2-1313" fmla="*/ 7425117 w 7426060"/>
              <a:gd name="connsiteY2-1314" fmla="*/ 2002017 h 6290648"/>
              <a:gd name="connsiteX3-1315" fmla="*/ 7397264 w 7426060"/>
              <a:gd name="connsiteY3-1316" fmla="*/ 6280255 h 6290648"/>
              <a:gd name="connsiteX4-1317" fmla="*/ 497701 w 7426060"/>
              <a:gd name="connsiteY4-1318" fmla="*/ 6290648 h 6290648"/>
              <a:gd name="connsiteX5-1319" fmla="*/ 7020896 w 7426060"/>
              <a:gd name="connsiteY5-1320" fmla="*/ 2074510 h 6290648"/>
              <a:gd name="connsiteX6-1321" fmla="*/ 7003745 w 7426060"/>
              <a:gd name="connsiteY6-1322" fmla="*/ 1107804 h 6290648"/>
              <a:gd name="connsiteX7-1323" fmla="*/ 3521457 w 7426060"/>
              <a:gd name="connsiteY7-1324" fmla="*/ 3568231 h 6290648"/>
              <a:gd name="connsiteX8-1325" fmla="*/ 1311653 w 7426060"/>
              <a:gd name="connsiteY8-1326" fmla="*/ 4225671 h 6290648"/>
              <a:gd name="connsiteX9-1327" fmla="*/ 189436 w 7426060"/>
              <a:gd name="connsiteY9-1328" fmla="*/ 1771973 h 6290648"/>
              <a:gd name="connsiteX0-1329" fmla="*/ 189436 w 7397954"/>
              <a:gd name="connsiteY0-1330" fmla="*/ 1771973 h 6290648"/>
              <a:gd name="connsiteX1-1331" fmla="*/ 7004511 w 7397954"/>
              <a:gd name="connsiteY1-1332" fmla="*/ 827245 h 6290648"/>
              <a:gd name="connsiteX2-1333" fmla="*/ 7022229 w 7397954"/>
              <a:gd name="connsiteY2-1334" fmla="*/ 2095712 h 6290648"/>
              <a:gd name="connsiteX3-1335" fmla="*/ 7397264 w 7397954"/>
              <a:gd name="connsiteY3-1336" fmla="*/ 6280255 h 6290648"/>
              <a:gd name="connsiteX4-1337" fmla="*/ 497701 w 7397954"/>
              <a:gd name="connsiteY4-1338" fmla="*/ 6290648 h 6290648"/>
              <a:gd name="connsiteX5-1339" fmla="*/ 7020896 w 7397954"/>
              <a:gd name="connsiteY5-1340" fmla="*/ 2074510 h 6290648"/>
              <a:gd name="connsiteX6-1341" fmla="*/ 7003745 w 7397954"/>
              <a:gd name="connsiteY6-1342" fmla="*/ 1107804 h 6290648"/>
              <a:gd name="connsiteX7-1343" fmla="*/ 3521457 w 7397954"/>
              <a:gd name="connsiteY7-1344" fmla="*/ 3568231 h 6290648"/>
              <a:gd name="connsiteX8-1345" fmla="*/ 1311653 w 7397954"/>
              <a:gd name="connsiteY8-1346" fmla="*/ 4225671 h 6290648"/>
              <a:gd name="connsiteX9-1347" fmla="*/ 189436 w 7397954"/>
              <a:gd name="connsiteY9-1348" fmla="*/ 1771973 h 6290648"/>
              <a:gd name="connsiteX0-1349" fmla="*/ 189436 w 7397954"/>
              <a:gd name="connsiteY0-1350" fmla="*/ 1771973 h 6290648"/>
              <a:gd name="connsiteX1-1351" fmla="*/ 7004511 w 7397954"/>
              <a:gd name="connsiteY1-1352" fmla="*/ 827245 h 6290648"/>
              <a:gd name="connsiteX2-1353" fmla="*/ 7022229 w 7397954"/>
              <a:gd name="connsiteY2-1354" fmla="*/ 2095712 h 6290648"/>
              <a:gd name="connsiteX3-1355" fmla="*/ 7397264 w 7397954"/>
              <a:gd name="connsiteY3-1356" fmla="*/ 6280255 h 6290648"/>
              <a:gd name="connsiteX4-1357" fmla="*/ 497701 w 7397954"/>
              <a:gd name="connsiteY4-1358" fmla="*/ 6290648 h 6290648"/>
              <a:gd name="connsiteX5-1359" fmla="*/ 7020896 w 7397954"/>
              <a:gd name="connsiteY5-1360" fmla="*/ 2074510 h 6290648"/>
              <a:gd name="connsiteX6-1361" fmla="*/ 7003745 w 7397954"/>
              <a:gd name="connsiteY6-1362" fmla="*/ 1107804 h 6290648"/>
              <a:gd name="connsiteX7-1363" fmla="*/ 3521457 w 7397954"/>
              <a:gd name="connsiteY7-1364" fmla="*/ 3568231 h 6290648"/>
              <a:gd name="connsiteX8-1365" fmla="*/ 1311653 w 7397954"/>
              <a:gd name="connsiteY8-1366" fmla="*/ 4225671 h 6290648"/>
              <a:gd name="connsiteX9-1367" fmla="*/ 189436 w 7397954"/>
              <a:gd name="connsiteY9-1368" fmla="*/ 1771973 h 6290648"/>
              <a:gd name="connsiteX0-1369" fmla="*/ 189436 w 7398035"/>
              <a:gd name="connsiteY0-1370" fmla="*/ 1771973 h 6290648"/>
              <a:gd name="connsiteX1-1371" fmla="*/ 7004511 w 7398035"/>
              <a:gd name="connsiteY1-1372" fmla="*/ 827245 h 6290648"/>
              <a:gd name="connsiteX2-1373" fmla="*/ 7022229 w 7398035"/>
              <a:gd name="connsiteY2-1374" fmla="*/ 2095712 h 6290648"/>
              <a:gd name="connsiteX3-1375" fmla="*/ 7397264 w 7398035"/>
              <a:gd name="connsiteY3-1376" fmla="*/ 6280255 h 6290648"/>
              <a:gd name="connsiteX4-1377" fmla="*/ 497701 w 7398035"/>
              <a:gd name="connsiteY4-1378" fmla="*/ 6290648 h 6290648"/>
              <a:gd name="connsiteX5-1379" fmla="*/ 7020896 w 7398035"/>
              <a:gd name="connsiteY5-1380" fmla="*/ 2074510 h 6290648"/>
              <a:gd name="connsiteX6-1381" fmla="*/ 7003745 w 7398035"/>
              <a:gd name="connsiteY6-1382" fmla="*/ 1107804 h 6290648"/>
              <a:gd name="connsiteX7-1383" fmla="*/ 3521457 w 7398035"/>
              <a:gd name="connsiteY7-1384" fmla="*/ 3568231 h 6290648"/>
              <a:gd name="connsiteX8-1385" fmla="*/ 1311653 w 7398035"/>
              <a:gd name="connsiteY8-1386" fmla="*/ 4225671 h 6290648"/>
              <a:gd name="connsiteX9-1387" fmla="*/ 189436 w 7398035"/>
              <a:gd name="connsiteY9-1388" fmla="*/ 1771973 h 6290648"/>
              <a:gd name="connsiteX0-1389" fmla="*/ 189436 w 7398035"/>
              <a:gd name="connsiteY0-1390" fmla="*/ 1771973 h 6290648"/>
              <a:gd name="connsiteX1-1391" fmla="*/ 7004511 w 7398035"/>
              <a:gd name="connsiteY1-1392" fmla="*/ 827245 h 6290648"/>
              <a:gd name="connsiteX2-1393" fmla="*/ 7022229 w 7398035"/>
              <a:gd name="connsiteY2-1394" fmla="*/ 2095712 h 6290648"/>
              <a:gd name="connsiteX3-1395" fmla="*/ 7397264 w 7398035"/>
              <a:gd name="connsiteY3-1396" fmla="*/ 6280255 h 6290648"/>
              <a:gd name="connsiteX4-1397" fmla="*/ 497701 w 7398035"/>
              <a:gd name="connsiteY4-1398" fmla="*/ 6290648 h 6290648"/>
              <a:gd name="connsiteX5-1399" fmla="*/ 7020896 w 7398035"/>
              <a:gd name="connsiteY5-1400" fmla="*/ 2074510 h 6290648"/>
              <a:gd name="connsiteX6-1401" fmla="*/ 7003745 w 7398035"/>
              <a:gd name="connsiteY6-1402" fmla="*/ 1107804 h 6290648"/>
              <a:gd name="connsiteX7-1403" fmla="*/ 3521457 w 7398035"/>
              <a:gd name="connsiteY7-1404" fmla="*/ 3568231 h 6290648"/>
              <a:gd name="connsiteX8-1405" fmla="*/ 1311653 w 7398035"/>
              <a:gd name="connsiteY8-1406" fmla="*/ 4225671 h 6290648"/>
              <a:gd name="connsiteX9-1407" fmla="*/ 189436 w 7398035"/>
              <a:gd name="connsiteY9-1408" fmla="*/ 1771973 h 6290648"/>
              <a:gd name="connsiteX0-1409" fmla="*/ 189436 w 7029642"/>
              <a:gd name="connsiteY0-1410" fmla="*/ 1771973 h 6290648"/>
              <a:gd name="connsiteX1-1411" fmla="*/ 7004511 w 7029642"/>
              <a:gd name="connsiteY1-1412" fmla="*/ 827245 h 6290648"/>
              <a:gd name="connsiteX2-1413" fmla="*/ 7022229 w 7029642"/>
              <a:gd name="connsiteY2-1414" fmla="*/ 2095712 h 6290648"/>
              <a:gd name="connsiteX3-1415" fmla="*/ 7013115 w 7029642"/>
              <a:gd name="connsiteY3-1416" fmla="*/ 4884202 h 6290648"/>
              <a:gd name="connsiteX4-1417" fmla="*/ 497701 w 7029642"/>
              <a:gd name="connsiteY4-1418" fmla="*/ 6290648 h 6290648"/>
              <a:gd name="connsiteX5-1419" fmla="*/ 7020896 w 7029642"/>
              <a:gd name="connsiteY5-1420" fmla="*/ 2074510 h 6290648"/>
              <a:gd name="connsiteX6-1421" fmla="*/ 7003745 w 7029642"/>
              <a:gd name="connsiteY6-1422" fmla="*/ 1107804 h 6290648"/>
              <a:gd name="connsiteX7-1423" fmla="*/ 3521457 w 7029642"/>
              <a:gd name="connsiteY7-1424" fmla="*/ 3568231 h 6290648"/>
              <a:gd name="connsiteX8-1425" fmla="*/ 1311653 w 7029642"/>
              <a:gd name="connsiteY8-1426" fmla="*/ 4225671 h 6290648"/>
              <a:gd name="connsiteX9-1427" fmla="*/ 189436 w 7029642"/>
              <a:gd name="connsiteY9-1428" fmla="*/ 1771973 h 6290648"/>
              <a:gd name="connsiteX0-1429" fmla="*/ 189436 w 7029642"/>
              <a:gd name="connsiteY0-1430" fmla="*/ 1771973 h 6290648"/>
              <a:gd name="connsiteX1-1431" fmla="*/ 7004511 w 7029642"/>
              <a:gd name="connsiteY1-1432" fmla="*/ 827245 h 6290648"/>
              <a:gd name="connsiteX2-1433" fmla="*/ 7022229 w 7029642"/>
              <a:gd name="connsiteY2-1434" fmla="*/ 2095712 h 6290648"/>
              <a:gd name="connsiteX3-1435" fmla="*/ 7013115 w 7029642"/>
              <a:gd name="connsiteY3-1436" fmla="*/ 4884202 h 6290648"/>
              <a:gd name="connsiteX4-1437" fmla="*/ 497701 w 7029642"/>
              <a:gd name="connsiteY4-1438" fmla="*/ 6290648 h 6290648"/>
              <a:gd name="connsiteX5-1439" fmla="*/ 7020896 w 7029642"/>
              <a:gd name="connsiteY5-1440" fmla="*/ 2074510 h 6290648"/>
              <a:gd name="connsiteX6-1441" fmla="*/ 7003745 w 7029642"/>
              <a:gd name="connsiteY6-1442" fmla="*/ 1107804 h 6290648"/>
              <a:gd name="connsiteX7-1443" fmla="*/ 3521457 w 7029642"/>
              <a:gd name="connsiteY7-1444" fmla="*/ 3568231 h 6290648"/>
              <a:gd name="connsiteX8-1445" fmla="*/ 1311653 w 7029642"/>
              <a:gd name="connsiteY8-1446" fmla="*/ 4225671 h 6290648"/>
              <a:gd name="connsiteX9-1447" fmla="*/ 189436 w 7029642"/>
              <a:gd name="connsiteY9-1448" fmla="*/ 1771973 h 6290648"/>
              <a:gd name="connsiteX0-1449" fmla="*/ 189436 w 7029642"/>
              <a:gd name="connsiteY0-1450" fmla="*/ 1771973 h 6290648"/>
              <a:gd name="connsiteX1-1451" fmla="*/ 7004511 w 7029642"/>
              <a:gd name="connsiteY1-1452" fmla="*/ 827245 h 6290648"/>
              <a:gd name="connsiteX2-1453" fmla="*/ 7022229 w 7029642"/>
              <a:gd name="connsiteY2-1454" fmla="*/ 2095712 h 6290648"/>
              <a:gd name="connsiteX3-1455" fmla="*/ 7013115 w 7029642"/>
              <a:gd name="connsiteY3-1456" fmla="*/ 4884202 h 6290648"/>
              <a:gd name="connsiteX4-1457" fmla="*/ 497701 w 7029642"/>
              <a:gd name="connsiteY4-1458" fmla="*/ 6290648 h 6290648"/>
              <a:gd name="connsiteX5-1459" fmla="*/ 7020896 w 7029642"/>
              <a:gd name="connsiteY5-1460" fmla="*/ 2074510 h 6290648"/>
              <a:gd name="connsiteX6-1461" fmla="*/ 7003745 w 7029642"/>
              <a:gd name="connsiteY6-1462" fmla="*/ 1107804 h 6290648"/>
              <a:gd name="connsiteX7-1463" fmla="*/ 3521457 w 7029642"/>
              <a:gd name="connsiteY7-1464" fmla="*/ 3568231 h 6290648"/>
              <a:gd name="connsiteX8-1465" fmla="*/ 1311653 w 7029642"/>
              <a:gd name="connsiteY8-1466" fmla="*/ 4225671 h 6290648"/>
              <a:gd name="connsiteX9-1467" fmla="*/ 189436 w 7029642"/>
              <a:gd name="connsiteY9-1468" fmla="*/ 1771973 h 6290648"/>
              <a:gd name="connsiteX0-1469" fmla="*/ 189436 w 7029642"/>
              <a:gd name="connsiteY0-1470" fmla="*/ 1771973 h 4922703"/>
              <a:gd name="connsiteX1-1471" fmla="*/ 7004511 w 7029642"/>
              <a:gd name="connsiteY1-1472" fmla="*/ 827245 h 4922703"/>
              <a:gd name="connsiteX2-1473" fmla="*/ 7022229 w 7029642"/>
              <a:gd name="connsiteY2-1474" fmla="*/ 2095712 h 4922703"/>
              <a:gd name="connsiteX3-1475" fmla="*/ 7013115 w 7029642"/>
              <a:gd name="connsiteY3-1476" fmla="*/ 4884202 h 4922703"/>
              <a:gd name="connsiteX4-1477" fmla="*/ 2886920 w 7029642"/>
              <a:gd name="connsiteY4-1478" fmla="*/ 4922703 h 4922703"/>
              <a:gd name="connsiteX5-1479" fmla="*/ 7020896 w 7029642"/>
              <a:gd name="connsiteY5-1480" fmla="*/ 2074510 h 4922703"/>
              <a:gd name="connsiteX6-1481" fmla="*/ 7003745 w 7029642"/>
              <a:gd name="connsiteY6-1482" fmla="*/ 1107804 h 4922703"/>
              <a:gd name="connsiteX7-1483" fmla="*/ 3521457 w 7029642"/>
              <a:gd name="connsiteY7-1484" fmla="*/ 3568231 h 4922703"/>
              <a:gd name="connsiteX8-1485" fmla="*/ 1311653 w 7029642"/>
              <a:gd name="connsiteY8-1486" fmla="*/ 4225671 h 4922703"/>
              <a:gd name="connsiteX9-1487" fmla="*/ 189436 w 7029642"/>
              <a:gd name="connsiteY9-1488" fmla="*/ 1771973 h 4922703"/>
              <a:gd name="connsiteX0-1489" fmla="*/ 189436 w 7029642"/>
              <a:gd name="connsiteY0-1490" fmla="*/ 1771973 h 4922703"/>
              <a:gd name="connsiteX1-1491" fmla="*/ 7004511 w 7029642"/>
              <a:gd name="connsiteY1-1492" fmla="*/ 827245 h 4922703"/>
              <a:gd name="connsiteX2-1493" fmla="*/ 7022229 w 7029642"/>
              <a:gd name="connsiteY2-1494" fmla="*/ 2095712 h 4922703"/>
              <a:gd name="connsiteX3-1495" fmla="*/ 7013115 w 7029642"/>
              <a:gd name="connsiteY3-1496" fmla="*/ 4884202 h 4922703"/>
              <a:gd name="connsiteX4-1497" fmla="*/ 2886920 w 7029642"/>
              <a:gd name="connsiteY4-1498" fmla="*/ 4922703 h 4922703"/>
              <a:gd name="connsiteX5-1499" fmla="*/ 7020896 w 7029642"/>
              <a:gd name="connsiteY5-1500" fmla="*/ 2074510 h 4922703"/>
              <a:gd name="connsiteX6-1501" fmla="*/ 7003745 w 7029642"/>
              <a:gd name="connsiteY6-1502" fmla="*/ 1107804 h 4922703"/>
              <a:gd name="connsiteX7-1503" fmla="*/ 3521457 w 7029642"/>
              <a:gd name="connsiteY7-1504" fmla="*/ 3568231 h 4922703"/>
              <a:gd name="connsiteX8-1505" fmla="*/ 1311653 w 7029642"/>
              <a:gd name="connsiteY8-1506" fmla="*/ 4225671 h 4922703"/>
              <a:gd name="connsiteX9-1507" fmla="*/ 189436 w 7029642"/>
              <a:gd name="connsiteY9-1508" fmla="*/ 1771973 h 4922703"/>
              <a:gd name="connsiteX0-1509" fmla="*/ 189436 w 7029642"/>
              <a:gd name="connsiteY0-1510" fmla="*/ 1771973 h 4922703"/>
              <a:gd name="connsiteX1-1511" fmla="*/ 7004511 w 7029642"/>
              <a:gd name="connsiteY1-1512" fmla="*/ 827245 h 4922703"/>
              <a:gd name="connsiteX2-1513" fmla="*/ 7022229 w 7029642"/>
              <a:gd name="connsiteY2-1514" fmla="*/ 2095712 h 4922703"/>
              <a:gd name="connsiteX3-1515" fmla="*/ 7013115 w 7029642"/>
              <a:gd name="connsiteY3-1516" fmla="*/ 4884202 h 4922703"/>
              <a:gd name="connsiteX4-1517" fmla="*/ 2886920 w 7029642"/>
              <a:gd name="connsiteY4-1518" fmla="*/ 4922703 h 4922703"/>
              <a:gd name="connsiteX5-1519" fmla="*/ 7020896 w 7029642"/>
              <a:gd name="connsiteY5-1520" fmla="*/ 2074510 h 4922703"/>
              <a:gd name="connsiteX6-1521" fmla="*/ 7003745 w 7029642"/>
              <a:gd name="connsiteY6-1522" fmla="*/ 1107804 h 4922703"/>
              <a:gd name="connsiteX7-1523" fmla="*/ 3521457 w 7029642"/>
              <a:gd name="connsiteY7-1524" fmla="*/ 3568231 h 4922703"/>
              <a:gd name="connsiteX8-1525" fmla="*/ 1311653 w 7029642"/>
              <a:gd name="connsiteY8-1526" fmla="*/ 4225671 h 4922703"/>
              <a:gd name="connsiteX9-1527" fmla="*/ 189436 w 7029642"/>
              <a:gd name="connsiteY9-1528" fmla="*/ 1771973 h 4922703"/>
              <a:gd name="connsiteX0-1529" fmla="*/ 189436 w 7029642"/>
              <a:gd name="connsiteY0-1530" fmla="*/ 1771973 h 4922703"/>
              <a:gd name="connsiteX1-1531" fmla="*/ 7004511 w 7029642"/>
              <a:gd name="connsiteY1-1532" fmla="*/ 827245 h 4922703"/>
              <a:gd name="connsiteX2-1533" fmla="*/ 7022229 w 7029642"/>
              <a:gd name="connsiteY2-1534" fmla="*/ 2095712 h 4922703"/>
              <a:gd name="connsiteX3-1535" fmla="*/ 7013115 w 7029642"/>
              <a:gd name="connsiteY3-1536" fmla="*/ 4884202 h 4922703"/>
              <a:gd name="connsiteX4-1537" fmla="*/ 2886920 w 7029642"/>
              <a:gd name="connsiteY4-1538" fmla="*/ 4922703 h 4922703"/>
              <a:gd name="connsiteX5-1539" fmla="*/ 7020896 w 7029642"/>
              <a:gd name="connsiteY5-1540" fmla="*/ 2074510 h 4922703"/>
              <a:gd name="connsiteX6-1541" fmla="*/ 7003745 w 7029642"/>
              <a:gd name="connsiteY6-1542" fmla="*/ 1107804 h 4922703"/>
              <a:gd name="connsiteX7-1543" fmla="*/ 3521457 w 7029642"/>
              <a:gd name="connsiteY7-1544" fmla="*/ 3568231 h 4922703"/>
              <a:gd name="connsiteX8-1545" fmla="*/ 1311653 w 7029642"/>
              <a:gd name="connsiteY8-1546" fmla="*/ 4225671 h 4922703"/>
              <a:gd name="connsiteX9-1547" fmla="*/ 189436 w 7029642"/>
              <a:gd name="connsiteY9-1548" fmla="*/ 1771973 h 4922703"/>
              <a:gd name="connsiteX0-1549" fmla="*/ 189436 w 7029642"/>
              <a:gd name="connsiteY0-1550" fmla="*/ 1771973 h 4922703"/>
              <a:gd name="connsiteX1-1551" fmla="*/ 7004511 w 7029642"/>
              <a:gd name="connsiteY1-1552" fmla="*/ 827245 h 4922703"/>
              <a:gd name="connsiteX2-1553" fmla="*/ 7022229 w 7029642"/>
              <a:gd name="connsiteY2-1554" fmla="*/ 2095712 h 4922703"/>
              <a:gd name="connsiteX3-1555" fmla="*/ 7013115 w 7029642"/>
              <a:gd name="connsiteY3-1556" fmla="*/ 4921679 h 4922703"/>
              <a:gd name="connsiteX4-1557" fmla="*/ 2886920 w 7029642"/>
              <a:gd name="connsiteY4-1558" fmla="*/ 4922703 h 4922703"/>
              <a:gd name="connsiteX5-1559" fmla="*/ 7020896 w 7029642"/>
              <a:gd name="connsiteY5-1560" fmla="*/ 2074510 h 4922703"/>
              <a:gd name="connsiteX6-1561" fmla="*/ 7003745 w 7029642"/>
              <a:gd name="connsiteY6-1562" fmla="*/ 1107804 h 4922703"/>
              <a:gd name="connsiteX7-1563" fmla="*/ 3521457 w 7029642"/>
              <a:gd name="connsiteY7-1564" fmla="*/ 3568231 h 4922703"/>
              <a:gd name="connsiteX8-1565" fmla="*/ 1311653 w 7029642"/>
              <a:gd name="connsiteY8-1566" fmla="*/ 4225671 h 4922703"/>
              <a:gd name="connsiteX9-1567" fmla="*/ 189436 w 7029642"/>
              <a:gd name="connsiteY9-1568" fmla="*/ 1771973 h 49227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81" y="connsiteY5-82"/>
              </a:cxn>
              <a:cxn ang="0">
                <a:pos x="connsiteX6-299" y="connsiteY6-300"/>
              </a:cxn>
              <a:cxn ang="0">
                <a:pos x="connsiteX7-329" y="connsiteY7-330"/>
              </a:cxn>
              <a:cxn ang="0">
                <a:pos x="connsiteX8-427" y="connsiteY8-428"/>
              </a:cxn>
              <a:cxn ang="0">
                <a:pos x="connsiteX9-807" y="connsiteY9-808"/>
              </a:cxn>
            </a:cxnLst>
            <a:rect l="l" t="t" r="r" b="b"/>
            <a:pathLst>
              <a:path w="7029642" h="4922703">
                <a:moveTo>
                  <a:pt x="189436" y="1771973"/>
                </a:moveTo>
                <a:cubicBezTo>
                  <a:pt x="1285147" y="-316600"/>
                  <a:pt x="4713845" y="-461227"/>
                  <a:pt x="7004511" y="827245"/>
                </a:cubicBezTo>
                <a:cubicBezTo>
                  <a:pt x="6997983" y="837809"/>
                  <a:pt x="7018367" y="2094026"/>
                  <a:pt x="7022229" y="2095712"/>
                </a:cubicBezTo>
                <a:cubicBezTo>
                  <a:pt x="7033261" y="2089274"/>
                  <a:pt x="7033343" y="4912717"/>
                  <a:pt x="7013115" y="4921679"/>
                </a:cubicBezTo>
                <a:cubicBezTo>
                  <a:pt x="7015030" y="4912650"/>
                  <a:pt x="2922482" y="4912992"/>
                  <a:pt x="2886920" y="4922703"/>
                </a:cubicBezTo>
                <a:cubicBezTo>
                  <a:pt x="3722344" y="4347073"/>
                  <a:pt x="5816171" y="1992714"/>
                  <a:pt x="7020896" y="2074510"/>
                </a:cubicBezTo>
                <a:cubicBezTo>
                  <a:pt x="7015700" y="1556697"/>
                  <a:pt x="7002013" y="1407409"/>
                  <a:pt x="7003745" y="1107804"/>
                </a:cubicBezTo>
                <a:cubicBezTo>
                  <a:pt x="5544269" y="1320772"/>
                  <a:pt x="4182259" y="3039159"/>
                  <a:pt x="3521457" y="3568231"/>
                </a:cubicBezTo>
                <a:cubicBezTo>
                  <a:pt x="3145073" y="3863578"/>
                  <a:pt x="2446573" y="4481042"/>
                  <a:pt x="1311653" y="4225671"/>
                </a:cubicBezTo>
                <a:cubicBezTo>
                  <a:pt x="511552" y="4027764"/>
                  <a:pt x="-402846" y="3164835"/>
                  <a:pt x="189436" y="177197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           Place image here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3981518" cy="47622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dirty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8" y="6310681"/>
            <a:ext cx="1136170" cy="370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1297" y="5589937"/>
            <a:ext cx="3520404" cy="750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1930" y="5903259"/>
            <a:ext cx="1302219" cy="297965"/>
          </a:xfrm>
          <a:prstGeom prst="rect">
            <a:avLst/>
          </a:prstGeom>
        </p:spPr>
      </p:pic>
      <p:sp>
        <p:nvSpPr>
          <p:cNvPr id="11" name="Author"/>
          <p:cNvSpPr>
            <a:spLocks noGrp="1"/>
          </p:cNvSpPr>
          <p:nvPr>
            <p:ph type="body" sz="quarter" idx="14" hasCustomPrompt="1"/>
          </p:nvPr>
        </p:nvSpPr>
        <p:spPr>
          <a:xfrm>
            <a:off x="477251" y="1834759"/>
            <a:ext cx="5018469" cy="449262"/>
          </a:xfrm>
          <a:prstGeom prst="rect">
            <a:avLst/>
          </a:prstGeom>
        </p:spPr>
        <p:txBody>
          <a:bodyPr lIns="90000" tIns="46800" rIns="90000" bIns="4680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160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 ARIAL FONT 16</a:t>
            </a:r>
            <a:endParaRPr lang="pt-BR" dirty="0"/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>
          <a:xfrm>
            <a:off x="477251" y="462552"/>
            <a:ext cx="4671692" cy="1137648"/>
          </a:xfrm>
          <a:prstGeom prst="rect">
            <a:avLst/>
          </a:prstGeom>
        </p:spPr>
        <p:txBody>
          <a:bodyPr anchor="t"/>
          <a:lstStyle>
            <a:lvl1pPr fontAlgn="b">
              <a:lnSpc>
                <a:spcPct val="100000"/>
              </a:lnSpc>
              <a:defRPr sz="3600" b="1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SHORT Tittle arial font 36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787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60843" y="1727309"/>
            <a:ext cx="7457030" cy="5221993"/>
          </a:xfrm>
          <a:custGeom>
            <a:avLst/>
            <a:gdLst>
              <a:gd name="connsiteX0" fmla="*/ 0 w 4398963"/>
              <a:gd name="connsiteY0" fmla="*/ 0 h 1622425"/>
              <a:gd name="connsiteX1" fmla="*/ 4398963 w 4398963"/>
              <a:gd name="connsiteY1" fmla="*/ 0 h 1622425"/>
              <a:gd name="connsiteX2" fmla="*/ 4398963 w 4398963"/>
              <a:gd name="connsiteY2" fmla="*/ 1622425 h 1622425"/>
              <a:gd name="connsiteX3" fmla="*/ 0 w 4398963"/>
              <a:gd name="connsiteY3" fmla="*/ 1622425 h 1622425"/>
              <a:gd name="connsiteX4" fmla="*/ 0 w 4398963"/>
              <a:gd name="connsiteY4" fmla="*/ 0 h 1622425"/>
              <a:gd name="connsiteX0-1" fmla="*/ 0 w 5251018"/>
              <a:gd name="connsiteY0-2" fmla="*/ 0 h 1622425"/>
              <a:gd name="connsiteX1-3" fmla="*/ 5251018 w 5251018"/>
              <a:gd name="connsiteY1-4" fmla="*/ 155863 h 1622425"/>
              <a:gd name="connsiteX2-5" fmla="*/ 4398963 w 5251018"/>
              <a:gd name="connsiteY2-6" fmla="*/ 1622425 h 1622425"/>
              <a:gd name="connsiteX3-7" fmla="*/ 0 w 5251018"/>
              <a:gd name="connsiteY3-8" fmla="*/ 1622425 h 1622425"/>
              <a:gd name="connsiteX4-9" fmla="*/ 0 w 5251018"/>
              <a:gd name="connsiteY4-10" fmla="*/ 0 h 1622425"/>
              <a:gd name="connsiteX0-11" fmla="*/ 0 w 5251018"/>
              <a:gd name="connsiteY0-12" fmla="*/ 359909 h 1982334"/>
              <a:gd name="connsiteX1-13" fmla="*/ 5251018 w 5251018"/>
              <a:gd name="connsiteY1-14" fmla="*/ 515772 h 1982334"/>
              <a:gd name="connsiteX2-15" fmla="*/ 4398963 w 5251018"/>
              <a:gd name="connsiteY2-16" fmla="*/ 1982334 h 1982334"/>
              <a:gd name="connsiteX3-17" fmla="*/ 0 w 5251018"/>
              <a:gd name="connsiteY3-18" fmla="*/ 1982334 h 1982334"/>
              <a:gd name="connsiteX4-19" fmla="*/ 0 w 5251018"/>
              <a:gd name="connsiteY4-20" fmla="*/ 359909 h 1982334"/>
              <a:gd name="connsiteX0-21" fmla="*/ 337127 w 5588145"/>
              <a:gd name="connsiteY0-22" fmla="*/ 359909 h 1982334"/>
              <a:gd name="connsiteX1-23" fmla="*/ 5588145 w 5588145"/>
              <a:gd name="connsiteY1-24" fmla="*/ 515772 h 1982334"/>
              <a:gd name="connsiteX2-25" fmla="*/ 4736090 w 5588145"/>
              <a:gd name="connsiteY2-26" fmla="*/ 1982334 h 1982334"/>
              <a:gd name="connsiteX3-27" fmla="*/ 337127 w 5588145"/>
              <a:gd name="connsiteY3-28" fmla="*/ 1982334 h 1982334"/>
              <a:gd name="connsiteX4-29" fmla="*/ 337127 w 5588145"/>
              <a:gd name="connsiteY4-30" fmla="*/ 359909 h 1982334"/>
              <a:gd name="connsiteX0-31" fmla="*/ 337127 w 5588145"/>
              <a:gd name="connsiteY0-32" fmla="*/ 570043 h 2192468"/>
              <a:gd name="connsiteX1-33" fmla="*/ 5588145 w 5588145"/>
              <a:gd name="connsiteY1-34" fmla="*/ 725906 h 2192468"/>
              <a:gd name="connsiteX2-35" fmla="*/ 4736090 w 5588145"/>
              <a:gd name="connsiteY2-36" fmla="*/ 2192468 h 2192468"/>
              <a:gd name="connsiteX3-37" fmla="*/ 337127 w 5588145"/>
              <a:gd name="connsiteY3-38" fmla="*/ 2192468 h 2192468"/>
              <a:gd name="connsiteX4-39" fmla="*/ 337127 w 5588145"/>
              <a:gd name="connsiteY4-40" fmla="*/ 570043 h 2192468"/>
              <a:gd name="connsiteX0-41" fmla="*/ 126555 w 7518100"/>
              <a:gd name="connsiteY0-42" fmla="*/ 1288507 h 1882232"/>
              <a:gd name="connsiteX1-43" fmla="*/ 7518100 w 7518100"/>
              <a:gd name="connsiteY1-44" fmla="*/ 415670 h 1882232"/>
              <a:gd name="connsiteX2-45" fmla="*/ 6666045 w 7518100"/>
              <a:gd name="connsiteY2-46" fmla="*/ 1882232 h 1882232"/>
              <a:gd name="connsiteX3-47" fmla="*/ 2267082 w 7518100"/>
              <a:gd name="connsiteY3-48" fmla="*/ 1882232 h 1882232"/>
              <a:gd name="connsiteX4-49" fmla="*/ 126555 w 7518100"/>
              <a:gd name="connsiteY4-50" fmla="*/ 1288507 h 1882232"/>
              <a:gd name="connsiteX0-51" fmla="*/ 183434 w 7574979"/>
              <a:gd name="connsiteY0-52" fmla="*/ 1288507 h 3773378"/>
              <a:gd name="connsiteX1-53" fmla="*/ 7574979 w 7574979"/>
              <a:gd name="connsiteY1-54" fmla="*/ 415670 h 3773378"/>
              <a:gd name="connsiteX2-55" fmla="*/ 6722924 w 7574979"/>
              <a:gd name="connsiteY2-56" fmla="*/ 1882232 h 3773378"/>
              <a:gd name="connsiteX3-57" fmla="*/ 1264088 w 7574979"/>
              <a:gd name="connsiteY3-58" fmla="*/ 3773378 h 3773378"/>
              <a:gd name="connsiteX4-59" fmla="*/ 183434 w 7574979"/>
              <a:gd name="connsiteY4-60" fmla="*/ 1288507 h 3773378"/>
              <a:gd name="connsiteX0-61" fmla="*/ 183434 w 7574979"/>
              <a:gd name="connsiteY0-62" fmla="*/ 1288507 h 3773378"/>
              <a:gd name="connsiteX1-63" fmla="*/ 7574979 w 7574979"/>
              <a:gd name="connsiteY1-64" fmla="*/ 415670 h 3773378"/>
              <a:gd name="connsiteX2-65" fmla="*/ 6722924 w 7574979"/>
              <a:gd name="connsiteY2-66" fmla="*/ 1882232 h 3773378"/>
              <a:gd name="connsiteX3-67" fmla="*/ 5178000 w 7574979"/>
              <a:gd name="connsiteY3-68" fmla="*/ 2949682 h 3773378"/>
              <a:gd name="connsiteX4-69" fmla="*/ 1264088 w 7574979"/>
              <a:gd name="connsiteY4-70" fmla="*/ 3773378 h 3773378"/>
              <a:gd name="connsiteX5" fmla="*/ 183434 w 7574979"/>
              <a:gd name="connsiteY5" fmla="*/ 1288507 h 3773378"/>
              <a:gd name="connsiteX0-71" fmla="*/ 183434 w 8239997"/>
              <a:gd name="connsiteY0-72" fmla="*/ 1288507 h 3773378"/>
              <a:gd name="connsiteX1-73" fmla="*/ 7574979 w 8239997"/>
              <a:gd name="connsiteY1-74" fmla="*/ 415670 h 3773378"/>
              <a:gd name="connsiteX2-75" fmla="*/ 8239997 w 8239997"/>
              <a:gd name="connsiteY2-76" fmla="*/ 469069 h 3773378"/>
              <a:gd name="connsiteX3-77" fmla="*/ 5178000 w 8239997"/>
              <a:gd name="connsiteY3-78" fmla="*/ 2949682 h 3773378"/>
              <a:gd name="connsiteX4-79" fmla="*/ 1264088 w 8239997"/>
              <a:gd name="connsiteY4-80" fmla="*/ 3773378 h 3773378"/>
              <a:gd name="connsiteX5-81" fmla="*/ 183434 w 8239997"/>
              <a:gd name="connsiteY5-82" fmla="*/ 1288507 h 3773378"/>
              <a:gd name="connsiteX0-83" fmla="*/ 183434 w 8239997"/>
              <a:gd name="connsiteY0-84" fmla="*/ 1665975 h 4150846"/>
              <a:gd name="connsiteX1-85" fmla="*/ 7574979 w 8239997"/>
              <a:gd name="connsiteY1-86" fmla="*/ 793138 h 4150846"/>
              <a:gd name="connsiteX2-87" fmla="*/ 8239997 w 8239997"/>
              <a:gd name="connsiteY2-88" fmla="*/ 846537 h 4150846"/>
              <a:gd name="connsiteX3-89" fmla="*/ 5178000 w 8239997"/>
              <a:gd name="connsiteY3-90" fmla="*/ 3327150 h 4150846"/>
              <a:gd name="connsiteX4-91" fmla="*/ 1264088 w 8239997"/>
              <a:gd name="connsiteY4-92" fmla="*/ 4150846 h 4150846"/>
              <a:gd name="connsiteX5-93" fmla="*/ 183434 w 8239997"/>
              <a:gd name="connsiteY5-94" fmla="*/ 1665975 h 4150846"/>
              <a:gd name="connsiteX0-95" fmla="*/ 183434 w 8239997"/>
              <a:gd name="connsiteY0-96" fmla="*/ 1642034 h 4126905"/>
              <a:gd name="connsiteX1-97" fmla="*/ 7460679 w 8239997"/>
              <a:gd name="connsiteY1-98" fmla="*/ 810761 h 4126905"/>
              <a:gd name="connsiteX2-99" fmla="*/ 8239997 w 8239997"/>
              <a:gd name="connsiteY2-100" fmla="*/ 822596 h 4126905"/>
              <a:gd name="connsiteX3-101" fmla="*/ 5178000 w 8239997"/>
              <a:gd name="connsiteY3-102" fmla="*/ 3303209 h 4126905"/>
              <a:gd name="connsiteX4-103" fmla="*/ 1264088 w 8239997"/>
              <a:gd name="connsiteY4-104" fmla="*/ 4126905 h 4126905"/>
              <a:gd name="connsiteX5-105" fmla="*/ 183434 w 8239997"/>
              <a:gd name="connsiteY5-106" fmla="*/ 1642034 h 4126905"/>
              <a:gd name="connsiteX0-107" fmla="*/ 183434 w 8239997"/>
              <a:gd name="connsiteY0-108" fmla="*/ 1723043 h 4207914"/>
              <a:gd name="connsiteX1-109" fmla="*/ 7460679 w 8239997"/>
              <a:gd name="connsiteY1-110" fmla="*/ 891770 h 4207914"/>
              <a:gd name="connsiteX2-111" fmla="*/ 8239997 w 8239997"/>
              <a:gd name="connsiteY2-112" fmla="*/ 903605 h 4207914"/>
              <a:gd name="connsiteX3-113" fmla="*/ 5178000 w 8239997"/>
              <a:gd name="connsiteY3-114" fmla="*/ 3384218 h 4207914"/>
              <a:gd name="connsiteX4-115" fmla="*/ 1264088 w 8239997"/>
              <a:gd name="connsiteY4-116" fmla="*/ 4207914 h 4207914"/>
              <a:gd name="connsiteX5-117" fmla="*/ 183434 w 8239997"/>
              <a:gd name="connsiteY5-118" fmla="*/ 1723043 h 4207914"/>
              <a:gd name="connsiteX0-119" fmla="*/ 183434 w 8239997"/>
              <a:gd name="connsiteY0-120" fmla="*/ 1702874 h 4187745"/>
              <a:gd name="connsiteX1-121" fmla="*/ 7460679 w 8239997"/>
              <a:gd name="connsiteY1-122" fmla="*/ 871601 h 4187745"/>
              <a:gd name="connsiteX2-123" fmla="*/ 8239997 w 8239997"/>
              <a:gd name="connsiteY2-124" fmla="*/ 883436 h 4187745"/>
              <a:gd name="connsiteX3-125" fmla="*/ 5178000 w 8239997"/>
              <a:gd name="connsiteY3-126" fmla="*/ 3364049 h 4187745"/>
              <a:gd name="connsiteX4-127" fmla="*/ 1264088 w 8239997"/>
              <a:gd name="connsiteY4-128" fmla="*/ 4187745 h 4187745"/>
              <a:gd name="connsiteX5-129" fmla="*/ 183434 w 8239997"/>
              <a:gd name="connsiteY5-130" fmla="*/ 1702874 h 4187745"/>
              <a:gd name="connsiteX0-131" fmla="*/ 126917 w 8183480"/>
              <a:gd name="connsiteY0-132" fmla="*/ 1702874 h 4187745"/>
              <a:gd name="connsiteX1-133" fmla="*/ 7404162 w 8183480"/>
              <a:gd name="connsiteY1-134" fmla="*/ 871601 h 4187745"/>
              <a:gd name="connsiteX2-135" fmla="*/ 8183480 w 8183480"/>
              <a:gd name="connsiteY2-136" fmla="*/ 883436 h 4187745"/>
              <a:gd name="connsiteX3-137" fmla="*/ 5121483 w 8183480"/>
              <a:gd name="connsiteY3-138" fmla="*/ 3364049 h 4187745"/>
              <a:gd name="connsiteX4-139" fmla="*/ 1207571 w 8183480"/>
              <a:gd name="connsiteY4-140" fmla="*/ 4187745 h 4187745"/>
              <a:gd name="connsiteX5-141" fmla="*/ 126917 w 8183480"/>
              <a:gd name="connsiteY5-142" fmla="*/ 1702874 h 4187745"/>
              <a:gd name="connsiteX0-143" fmla="*/ 191125 w 8247688"/>
              <a:gd name="connsiteY0-144" fmla="*/ 1702874 h 4187745"/>
              <a:gd name="connsiteX1-145" fmla="*/ 7468370 w 8247688"/>
              <a:gd name="connsiteY1-146" fmla="*/ 871601 h 4187745"/>
              <a:gd name="connsiteX2-147" fmla="*/ 8247688 w 8247688"/>
              <a:gd name="connsiteY2-148" fmla="*/ 883436 h 4187745"/>
              <a:gd name="connsiteX3-149" fmla="*/ 5185691 w 8247688"/>
              <a:gd name="connsiteY3-150" fmla="*/ 3364049 h 4187745"/>
              <a:gd name="connsiteX4-151" fmla="*/ 1271779 w 8247688"/>
              <a:gd name="connsiteY4-152" fmla="*/ 4187745 h 4187745"/>
              <a:gd name="connsiteX5-153" fmla="*/ 191125 w 8247688"/>
              <a:gd name="connsiteY5-154" fmla="*/ 1702874 h 4187745"/>
              <a:gd name="connsiteX0-155" fmla="*/ 185868 w 8242431"/>
              <a:gd name="connsiteY0-156" fmla="*/ 1702874 h 4156572"/>
              <a:gd name="connsiteX1-157" fmla="*/ 7463113 w 8242431"/>
              <a:gd name="connsiteY1-158" fmla="*/ 871601 h 4156572"/>
              <a:gd name="connsiteX2-159" fmla="*/ 8242431 w 8242431"/>
              <a:gd name="connsiteY2-160" fmla="*/ 883436 h 4156572"/>
              <a:gd name="connsiteX3-161" fmla="*/ 5180434 w 8242431"/>
              <a:gd name="connsiteY3-162" fmla="*/ 3364049 h 4156572"/>
              <a:gd name="connsiteX4-163" fmla="*/ 1308085 w 8242431"/>
              <a:gd name="connsiteY4-164" fmla="*/ 4156572 h 4156572"/>
              <a:gd name="connsiteX5-165" fmla="*/ 185868 w 8242431"/>
              <a:gd name="connsiteY5-166" fmla="*/ 1702874 h 4156572"/>
              <a:gd name="connsiteX0-167" fmla="*/ 189436 w 8245999"/>
              <a:gd name="connsiteY0-168" fmla="*/ 1702874 h 4156572"/>
              <a:gd name="connsiteX1-169" fmla="*/ 7466681 w 8245999"/>
              <a:gd name="connsiteY1-170" fmla="*/ 871601 h 4156572"/>
              <a:gd name="connsiteX2-171" fmla="*/ 8245999 w 8245999"/>
              <a:gd name="connsiteY2-172" fmla="*/ 883436 h 4156572"/>
              <a:gd name="connsiteX3-173" fmla="*/ 5184002 w 8245999"/>
              <a:gd name="connsiteY3-174" fmla="*/ 3364049 h 4156572"/>
              <a:gd name="connsiteX4-175" fmla="*/ 1311653 w 8245999"/>
              <a:gd name="connsiteY4-176" fmla="*/ 4156572 h 4156572"/>
              <a:gd name="connsiteX5-177" fmla="*/ 189436 w 8245999"/>
              <a:gd name="connsiteY5-178" fmla="*/ 1702874 h 4156572"/>
              <a:gd name="connsiteX0-179" fmla="*/ 189436 w 8245999"/>
              <a:gd name="connsiteY0-180" fmla="*/ 1702874 h 4207029"/>
              <a:gd name="connsiteX1-181" fmla="*/ 7466681 w 8245999"/>
              <a:gd name="connsiteY1-182" fmla="*/ 871601 h 4207029"/>
              <a:gd name="connsiteX2-183" fmla="*/ 8245999 w 8245999"/>
              <a:gd name="connsiteY2-184" fmla="*/ 883436 h 4207029"/>
              <a:gd name="connsiteX3-185" fmla="*/ 5184002 w 8245999"/>
              <a:gd name="connsiteY3-186" fmla="*/ 3364049 h 4207029"/>
              <a:gd name="connsiteX4-187" fmla="*/ 1311653 w 8245999"/>
              <a:gd name="connsiteY4-188" fmla="*/ 4156572 h 4207029"/>
              <a:gd name="connsiteX5-189" fmla="*/ 189436 w 8245999"/>
              <a:gd name="connsiteY5-190" fmla="*/ 1702874 h 4207029"/>
              <a:gd name="connsiteX0-191" fmla="*/ 189436 w 8245999"/>
              <a:gd name="connsiteY0-192" fmla="*/ 1702874 h 4180290"/>
              <a:gd name="connsiteX1-193" fmla="*/ 7466681 w 8245999"/>
              <a:gd name="connsiteY1-194" fmla="*/ 871601 h 4180290"/>
              <a:gd name="connsiteX2-195" fmla="*/ 8245999 w 8245999"/>
              <a:gd name="connsiteY2-196" fmla="*/ 883436 h 4180290"/>
              <a:gd name="connsiteX3-197" fmla="*/ 4986575 w 8245999"/>
              <a:gd name="connsiteY3-198" fmla="*/ 2262613 h 4180290"/>
              <a:gd name="connsiteX4-199" fmla="*/ 1311653 w 8245999"/>
              <a:gd name="connsiteY4-200" fmla="*/ 4156572 h 4180290"/>
              <a:gd name="connsiteX5-201" fmla="*/ 189436 w 8245999"/>
              <a:gd name="connsiteY5-202" fmla="*/ 1702874 h 4180290"/>
              <a:gd name="connsiteX0-203" fmla="*/ 189436 w 8245999"/>
              <a:gd name="connsiteY0-204" fmla="*/ 1702874 h 4220717"/>
              <a:gd name="connsiteX1-205" fmla="*/ 7466681 w 8245999"/>
              <a:gd name="connsiteY1-206" fmla="*/ 871601 h 4220717"/>
              <a:gd name="connsiteX2-207" fmla="*/ 8245999 w 8245999"/>
              <a:gd name="connsiteY2-208" fmla="*/ 883436 h 4220717"/>
              <a:gd name="connsiteX3-209" fmla="*/ 4986575 w 8245999"/>
              <a:gd name="connsiteY3-210" fmla="*/ 2262613 h 4220717"/>
              <a:gd name="connsiteX4-211" fmla="*/ 1311653 w 8245999"/>
              <a:gd name="connsiteY4-212" fmla="*/ 4156572 h 4220717"/>
              <a:gd name="connsiteX5-213" fmla="*/ 189436 w 8245999"/>
              <a:gd name="connsiteY5-214" fmla="*/ 1702874 h 4220717"/>
              <a:gd name="connsiteX0-215" fmla="*/ 189436 w 8245999"/>
              <a:gd name="connsiteY0-216" fmla="*/ 1702874 h 4391507"/>
              <a:gd name="connsiteX1-217" fmla="*/ 7466681 w 8245999"/>
              <a:gd name="connsiteY1-218" fmla="*/ 871601 h 4391507"/>
              <a:gd name="connsiteX2-219" fmla="*/ 8245999 w 8245999"/>
              <a:gd name="connsiteY2-220" fmla="*/ 883436 h 4391507"/>
              <a:gd name="connsiteX3-221" fmla="*/ 3926702 w 8245999"/>
              <a:gd name="connsiteY3-222" fmla="*/ 3145841 h 4391507"/>
              <a:gd name="connsiteX4-223" fmla="*/ 1311653 w 8245999"/>
              <a:gd name="connsiteY4-224" fmla="*/ 4156572 h 4391507"/>
              <a:gd name="connsiteX5-225" fmla="*/ 189436 w 8245999"/>
              <a:gd name="connsiteY5-226" fmla="*/ 1702874 h 4391507"/>
              <a:gd name="connsiteX0-227" fmla="*/ 189436 w 8245999"/>
              <a:gd name="connsiteY0-228" fmla="*/ 1702874 h 4210688"/>
              <a:gd name="connsiteX1-229" fmla="*/ 7466681 w 8245999"/>
              <a:gd name="connsiteY1-230" fmla="*/ 871601 h 4210688"/>
              <a:gd name="connsiteX2-231" fmla="*/ 8245999 w 8245999"/>
              <a:gd name="connsiteY2-232" fmla="*/ 883436 h 4210688"/>
              <a:gd name="connsiteX3-233" fmla="*/ 3926702 w 8245999"/>
              <a:gd name="connsiteY3-234" fmla="*/ 3145841 h 4210688"/>
              <a:gd name="connsiteX4-235" fmla="*/ 1311653 w 8245999"/>
              <a:gd name="connsiteY4-236" fmla="*/ 4156572 h 4210688"/>
              <a:gd name="connsiteX5-237" fmla="*/ 189436 w 8245999"/>
              <a:gd name="connsiteY5-238" fmla="*/ 1702874 h 4210688"/>
              <a:gd name="connsiteX0-239" fmla="*/ 189436 w 8245999"/>
              <a:gd name="connsiteY0-240" fmla="*/ 1702874 h 4216234"/>
              <a:gd name="connsiteX1-241" fmla="*/ 7466681 w 8245999"/>
              <a:gd name="connsiteY1-242" fmla="*/ 871601 h 4216234"/>
              <a:gd name="connsiteX2-243" fmla="*/ 8245999 w 8245999"/>
              <a:gd name="connsiteY2-244" fmla="*/ 883436 h 4216234"/>
              <a:gd name="connsiteX3-245" fmla="*/ 3926702 w 8245999"/>
              <a:gd name="connsiteY3-246" fmla="*/ 3145841 h 4216234"/>
              <a:gd name="connsiteX4-247" fmla="*/ 1311653 w 8245999"/>
              <a:gd name="connsiteY4-248" fmla="*/ 4156572 h 4216234"/>
              <a:gd name="connsiteX5-249" fmla="*/ 189436 w 8245999"/>
              <a:gd name="connsiteY5-250" fmla="*/ 1702874 h 4216234"/>
              <a:gd name="connsiteX0-251" fmla="*/ 189436 w 8245999"/>
              <a:gd name="connsiteY0-252" fmla="*/ 1702874 h 4216911"/>
              <a:gd name="connsiteX1-253" fmla="*/ 7466681 w 8245999"/>
              <a:gd name="connsiteY1-254" fmla="*/ 871601 h 4216911"/>
              <a:gd name="connsiteX2-255" fmla="*/ 8245999 w 8245999"/>
              <a:gd name="connsiteY2-256" fmla="*/ 883436 h 4216911"/>
              <a:gd name="connsiteX3-257" fmla="*/ 3926702 w 8245999"/>
              <a:gd name="connsiteY3-258" fmla="*/ 3145841 h 4216911"/>
              <a:gd name="connsiteX4-259" fmla="*/ 1311653 w 8245999"/>
              <a:gd name="connsiteY4-260" fmla="*/ 4156572 h 4216911"/>
              <a:gd name="connsiteX5-261" fmla="*/ 189436 w 8245999"/>
              <a:gd name="connsiteY5-262" fmla="*/ 1702874 h 4216911"/>
              <a:gd name="connsiteX0-263" fmla="*/ 189436 w 8245999"/>
              <a:gd name="connsiteY0-264" fmla="*/ 1702874 h 4216911"/>
              <a:gd name="connsiteX1-265" fmla="*/ 7466681 w 8245999"/>
              <a:gd name="connsiteY1-266" fmla="*/ 871601 h 4216911"/>
              <a:gd name="connsiteX2-267" fmla="*/ 8245999 w 8245999"/>
              <a:gd name="connsiteY2-268" fmla="*/ 883436 h 4216911"/>
              <a:gd name="connsiteX3-269" fmla="*/ 3926702 w 8245999"/>
              <a:gd name="connsiteY3-270" fmla="*/ 3145841 h 4216911"/>
              <a:gd name="connsiteX4-271" fmla="*/ 1311653 w 8245999"/>
              <a:gd name="connsiteY4-272" fmla="*/ 4156572 h 4216911"/>
              <a:gd name="connsiteX5-273" fmla="*/ 189436 w 8245999"/>
              <a:gd name="connsiteY5-274" fmla="*/ 1702874 h 4216911"/>
              <a:gd name="connsiteX0-275" fmla="*/ 189436 w 8245999"/>
              <a:gd name="connsiteY0-276" fmla="*/ 1702874 h 4216911"/>
              <a:gd name="connsiteX1-277" fmla="*/ 7466681 w 8245999"/>
              <a:gd name="connsiteY1-278" fmla="*/ 871601 h 4216911"/>
              <a:gd name="connsiteX2-279" fmla="*/ 8245999 w 8245999"/>
              <a:gd name="connsiteY2-280" fmla="*/ 883436 h 4216911"/>
              <a:gd name="connsiteX3-281" fmla="*/ 6836156 w 8245999"/>
              <a:gd name="connsiteY3-282" fmla="*/ 1711894 h 4216911"/>
              <a:gd name="connsiteX4-283" fmla="*/ 3926702 w 8245999"/>
              <a:gd name="connsiteY4-284" fmla="*/ 3145841 h 4216911"/>
              <a:gd name="connsiteX5-285" fmla="*/ 1311653 w 8245999"/>
              <a:gd name="connsiteY5-286" fmla="*/ 4156572 h 4216911"/>
              <a:gd name="connsiteX6" fmla="*/ 189436 w 8245999"/>
              <a:gd name="connsiteY6" fmla="*/ 1702874 h 4216911"/>
              <a:gd name="connsiteX0-287" fmla="*/ 189436 w 8352612"/>
              <a:gd name="connsiteY0-288" fmla="*/ 1702874 h 4216911"/>
              <a:gd name="connsiteX1-289" fmla="*/ 7466681 w 8352612"/>
              <a:gd name="connsiteY1-290" fmla="*/ 871601 h 4216911"/>
              <a:gd name="connsiteX2-291" fmla="*/ 8245999 w 8352612"/>
              <a:gd name="connsiteY2-292" fmla="*/ 883436 h 4216911"/>
              <a:gd name="connsiteX3-293" fmla="*/ 7989547 w 8352612"/>
              <a:gd name="connsiteY3-294" fmla="*/ 1067658 h 4216911"/>
              <a:gd name="connsiteX4-295" fmla="*/ 3926702 w 8352612"/>
              <a:gd name="connsiteY4-296" fmla="*/ 3145841 h 4216911"/>
              <a:gd name="connsiteX5-297" fmla="*/ 1311653 w 8352612"/>
              <a:gd name="connsiteY5-298" fmla="*/ 4156572 h 4216911"/>
              <a:gd name="connsiteX6-299" fmla="*/ 189436 w 8352612"/>
              <a:gd name="connsiteY6-300" fmla="*/ 1702874 h 4216911"/>
              <a:gd name="connsiteX0-301" fmla="*/ 189436 w 8352612"/>
              <a:gd name="connsiteY0-302" fmla="*/ 1702874 h 4216911"/>
              <a:gd name="connsiteX1-303" fmla="*/ 7466681 w 8352612"/>
              <a:gd name="connsiteY1-304" fmla="*/ 871601 h 4216911"/>
              <a:gd name="connsiteX2-305" fmla="*/ 8245999 w 8352612"/>
              <a:gd name="connsiteY2-306" fmla="*/ 883436 h 4216911"/>
              <a:gd name="connsiteX3-307" fmla="*/ 7989547 w 8352612"/>
              <a:gd name="connsiteY3-308" fmla="*/ 1067658 h 4216911"/>
              <a:gd name="connsiteX4-309" fmla="*/ 7324528 w 8352612"/>
              <a:gd name="connsiteY4-310" fmla="*/ 994922 h 4216911"/>
              <a:gd name="connsiteX5-311" fmla="*/ 3926702 w 8352612"/>
              <a:gd name="connsiteY5-312" fmla="*/ 3145841 h 4216911"/>
              <a:gd name="connsiteX6-313" fmla="*/ 1311653 w 8352612"/>
              <a:gd name="connsiteY6-314" fmla="*/ 4156572 h 4216911"/>
              <a:gd name="connsiteX7" fmla="*/ 189436 w 8352612"/>
              <a:gd name="connsiteY7" fmla="*/ 1702874 h 4216911"/>
              <a:gd name="connsiteX0-315" fmla="*/ 189436 w 8245999"/>
              <a:gd name="connsiteY0-316" fmla="*/ 1702874 h 4216911"/>
              <a:gd name="connsiteX1-317" fmla="*/ 7466681 w 8245999"/>
              <a:gd name="connsiteY1-318" fmla="*/ 871601 h 4216911"/>
              <a:gd name="connsiteX2-319" fmla="*/ 8245999 w 8245999"/>
              <a:gd name="connsiteY2-320" fmla="*/ 883436 h 4216911"/>
              <a:gd name="connsiteX3-321" fmla="*/ 7594692 w 8245999"/>
              <a:gd name="connsiteY3-322" fmla="*/ 1628767 h 4216911"/>
              <a:gd name="connsiteX4-323" fmla="*/ 7324528 w 8245999"/>
              <a:gd name="connsiteY4-324" fmla="*/ 994922 h 4216911"/>
              <a:gd name="connsiteX5-325" fmla="*/ 3926702 w 8245999"/>
              <a:gd name="connsiteY5-326" fmla="*/ 3145841 h 4216911"/>
              <a:gd name="connsiteX6-327" fmla="*/ 1311653 w 8245999"/>
              <a:gd name="connsiteY6-328" fmla="*/ 4156572 h 4216911"/>
              <a:gd name="connsiteX7-329" fmla="*/ 189436 w 8245999"/>
              <a:gd name="connsiteY7-330" fmla="*/ 1702874 h 4216911"/>
              <a:gd name="connsiteX0-331" fmla="*/ 189436 w 7898275"/>
              <a:gd name="connsiteY0-332" fmla="*/ 1702874 h 4216911"/>
              <a:gd name="connsiteX1-333" fmla="*/ 7466681 w 7898275"/>
              <a:gd name="connsiteY1-334" fmla="*/ 871601 h 4216911"/>
              <a:gd name="connsiteX2-335" fmla="*/ 7643326 w 7898275"/>
              <a:gd name="connsiteY2-336" fmla="*/ 1787445 h 4216911"/>
              <a:gd name="connsiteX3-337" fmla="*/ 7594692 w 7898275"/>
              <a:gd name="connsiteY3-338" fmla="*/ 1628767 h 4216911"/>
              <a:gd name="connsiteX4-339" fmla="*/ 7324528 w 7898275"/>
              <a:gd name="connsiteY4-340" fmla="*/ 994922 h 4216911"/>
              <a:gd name="connsiteX5-341" fmla="*/ 3926702 w 7898275"/>
              <a:gd name="connsiteY5-342" fmla="*/ 3145841 h 4216911"/>
              <a:gd name="connsiteX6-343" fmla="*/ 1311653 w 7898275"/>
              <a:gd name="connsiteY6-344" fmla="*/ 4156572 h 4216911"/>
              <a:gd name="connsiteX7-345" fmla="*/ 189436 w 7898275"/>
              <a:gd name="connsiteY7-346" fmla="*/ 1702874 h 4216911"/>
              <a:gd name="connsiteX0-347" fmla="*/ 189436 w 7898275"/>
              <a:gd name="connsiteY0-348" fmla="*/ 1702874 h 4216911"/>
              <a:gd name="connsiteX1-349" fmla="*/ 7466681 w 7898275"/>
              <a:gd name="connsiteY1-350" fmla="*/ 871601 h 4216911"/>
              <a:gd name="connsiteX2-351" fmla="*/ 7643326 w 7898275"/>
              <a:gd name="connsiteY2-352" fmla="*/ 1787445 h 4216911"/>
              <a:gd name="connsiteX3-353" fmla="*/ 7594692 w 7898275"/>
              <a:gd name="connsiteY3-354" fmla="*/ 1628767 h 4216911"/>
              <a:gd name="connsiteX4-355" fmla="*/ 7324528 w 7898275"/>
              <a:gd name="connsiteY4-356" fmla="*/ 994922 h 4216911"/>
              <a:gd name="connsiteX5-357" fmla="*/ 3926702 w 7898275"/>
              <a:gd name="connsiteY5-358" fmla="*/ 3145841 h 4216911"/>
              <a:gd name="connsiteX6-359" fmla="*/ 1311653 w 7898275"/>
              <a:gd name="connsiteY6-360" fmla="*/ 4156572 h 4216911"/>
              <a:gd name="connsiteX7-361" fmla="*/ 189436 w 7898275"/>
              <a:gd name="connsiteY7-362" fmla="*/ 1702874 h 4216911"/>
              <a:gd name="connsiteX0-363" fmla="*/ 189436 w 7779526"/>
              <a:gd name="connsiteY0-364" fmla="*/ 1702874 h 6214834"/>
              <a:gd name="connsiteX1-365" fmla="*/ 7466681 w 7779526"/>
              <a:gd name="connsiteY1-366" fmla="*/ 871601 h 6214834"/>
              <a:gd name="connsiteX2-367" fmla="*/ 7643326 w 7779526"/>
              <a:gd name="connsiteY2-368" fmla="*/ 1787445 h 6214834"/>
              <a:gd name="connsiteX3-369" fmla="*/ 663956 w 7779526"/>
              <a:gd name="connsiteY3-370" fmla="*/ 6211158 h 6214834"/>
              <a:gd name="connsiteX4-371" fmla="*/ 7324528 w 7779526"/>
              <a:gd name="connsiteY4-372" fmla="*/ 994922 h 6214834"/>
              <a:gd name="connsiteX5-373" fmla="*/ 3926702 w 7779526"/>
              <a:gd name="connsiteY5-374" fmla="*/ 3145841 h 6214834"/>
              <a:gd name="connsiteX6-375" fmla="*/ 1311653 w 7779526"/>
              <a:gd name="connsiteY6-376" fmla="*/ 4156572 h 6214834"/>
              <a:gd name="connsiteX7-377" fmla="*/ 189436 w 7779526"/>
              <a:gd name="connsiteY7-378" fmla="*/ 1702874 h 6214834"/>
              <a:gd name="connsiteX0-379" fmla="*/ 189436 w 7779526"/>
              <a:gd name="connsiteY0-380" fmla="*/ 1702874 h 6214834"/>
              <a:gd name="connsiteX1-381" fmla="*/ 7466681 w 7779526"/>
              <a:gd name="connsiteY1-382" fmla="*/ 871601 h 6214834"/>
              <a:gd name="connsiteX2-383" fmla="*/ 7643326 w 7779526"/>
              <a:gd name="connsiteY2-384" fmla="*/ 1787445 h 6214834"/>
              <a:gd name="connsiteX3-385" fmla="*/ 663956 w 7779526"/>
              <a:gd name="connsiteY3-386" fmla="*/ 6211158 h 6214834"/>
              <a:gd name="connsiteX4-387" fmla="*/ 7324528 w 7779526"/>
              <a:gd name="connsiteY4-388" fmla="*/ 994922 h 6214834"/>
              <a:gd name="connsiteX5-389" fmla="*/ 3926702 w 7779526"/>
              <a:gd name="connsiteY5-390" fmla="*/ 3145841 h 6214834"/>
              <a:gd name="connsiteX6-391" fmla="*/ 1311653 w 7779526"/>
              <a:gd name="connsiteY6-392" fmla="*/ 4156572 h 6214834"/>
              <a:gd name="connsiteX7-393" fmla="*/ 189436 w 7779526"/>
              <a:gd name="connsiteY7-394" fmla="*/ 1702874 h 6214834"/>
              <a:gd name="connsiteX0-395" fmla="*/ 189436 w 7779526"/>
              <a:gd name="connsiteY0-396" fmla="*/ 1702874 h 6449010"/>
              <a:gd name="connsiteX1-397" fmla="*/ 7466681 w 7779526"/>
              <a:gd name="connsiteY1-398" fmla="*/ 871601 h 6449010"/>
              <a:gd name="connsiteX2-399" fmla="*/ 7643326 w 7779526"/>
              <a:gd name="connsiteY2-400" fmla="*/ 1787445 h 6449010"/>
              <a:gd name="connsiteX3-401" fmla="*/ 6649120 w 7779526"/>
              <a:gd name="connsiteY3-402" fmla="*/ 5359102 h 6449010"/>
              <a:gd name="connsiteX4-403" fmla="*/ 663956 w 7779526"/>
              <a:gd name="connsiteY4-404" fmla="*/ 6211158 h 6449010"/>
              <a:gd name="connsiteX5-405" fmla="*/ 7324528 w 7779526"/>
              <a:gd name="connsiteY5-406" fmla="*/ 994922 h 6449010"/>
              <a:gd name="connsiteX6-407" fmla="*/ 3926702 w 7779526"/>
              <a:gd name="connsiteY6-408" fmla="*/ 3145841 h 6449010"/>
              <a:gd name="connsiteX7-409" fmla="*/ 1311653 w 7779526"/>
              <a:gd name="connsiteY7-410" fmla="*/ 4156572 h 6449010"/>
              <a:gd name="connsiteX8" fmla="*/ 189436 w 7779526"/>
              <a:gd name="connsiteY8" fmla="*/ 1702874 h 6449010"/>
              <a:gd name="connsiteX0-411" fmla="*/ 189436 w 7779526"/>
              <a:gd name="connsiteY0-412" fmla="*/ 1702874 h 6379688"/>
              <a:gd name="connsiteX1-413" fmla="*/ 7466681 w 7779526"/>
              <a:gd name="connsiteY1-414" fmla="*/ 871601 h 6379688"/>
              <a:gd name="connsiteX2-415" fmla="*/ 7643326 w 7779526"/>
              <a:gd name="connsiteY2-416" fmla="*/ 1787445 h 6379688"/>
              <a:gd name="connsiteX3-417" fmla="*/ 6649120 w 7779526"/>
              <a:gd name="connsiteY3-418" fmla="*/ 5359102 h 6379688"/>
              <a:gd name="connsiteX4-419" fmla="*/ 663956 w 7779526"/>
              <a:gd name="connsiteY4-420" fmla="*/ 6211158 h 6379688"/>
              <a:gd name="connsiteX5-421" fmla="*/ 7324528 w 7779526"/>
              <a:gd name="connsiteY5-422" fmla="*/ 994922 h 6379688"/>
              <a:gd name="connsiteX6-423" fmla="*/ 3926702 w 7779526"/>
              <a:gd name="connsiteY6-424" fmla="*/ 3145841 h 6379688"/>
              <a:gd name="connsiteX7-425" fmla="*/ 1311653 w 7779526"/>
              <a:gd name="connsiteY7-426" fmla="*/ 4156572 h 6379688"/>
              <a:gd name="connsiteX8-427" fmla="*/ 189436 w 7779526"/>
              <a:gd name="connsiteY8-428" fmla="*/ 1702874 h 6379688"/>
              <a:gd name="connsiteX0-429" fmla="*/ 189436 w 7834126"/>
              <a:gd name="connsiteY0-430" fmla="*/ 1702874 h 6514599"/>
              <a:gd name="connsiteX1-431" fmla="*/ 7466681 w 7834126"/>
              <a:gd name="connsiteY1-432" fmla="*/ 871601 h 6514599"/>
              <a:gd name="connsiteX2-433" fmla="*/ 7643326 w 7834126"/>
              <a:gd name="connsiteY2-434" fmla="*/ 1787445 h 6514599"/>
              <a:gd name="connsiteX3-435" fmla="*/ 7366092 w 7834126"/>
              <a:gd name="connsiteY3-436" fmla="*/ 6169592 h 6514599"/>
              <a:gd name="connsiteX4-437" fmla="*/ 663956 w 7834126"/>
              <a:gd name="connsiteY4-438" fmla="*/ 6211158 h 6514599"/>
              <a:gd name="connsiteX5-439" fmla="*/ 7324528 w 7834126"/>
              <a:gd name="connsiteY5-440" fmla="*/ 994922 h 6514599"/>
              <a:gd name="connsiteX6-441" fmla="*/ 3926702 w 7834126"/>
              <a:gd name="connsiteY6-442" fmla="*/ 3145841 h 6514599"/>
              <a:gd name="connsiteX7-443" fmla="*/ 1311653 w 7834126"/>
              <a:gd name="connsiteY7-444" fmla="*/ 4156572 h 6514599"/>
              <a:gd name="connsiteX8-445" fmla="*/ 189436 w 7834126"/>
              <a:gd name="connsiteY8-446" fmla="*/ 1702874 h 6514599"/>
              <a:gd name="connsiteX0-447" fmla="*/ 189436 w 7834126"/>
              <a:gd name="connsiteY0-448" fmla="*/ 1702874 h 6514599"/>
              <a:gd name="connsiteX1-449" fmla="*/ 7466681 w 7834126"/>
              <a:gd name="connsiteY1-450" fmla="*/ 871601 h 6514599"/>
              <a:gd name="connsiteX2-451" fmla="*/ 7643326 w 7834126"/>
              <a:gd name="connsiteY2-452" fmla="*/ 1787445 h 6514599"/>
              <a:gd name="connsiteX3-453" fmla="*/ 7366092 w 7834126"/>
              <a:gd name="connsiteY3-454" fmla="*/ 6169592 h 6514599"/>
              <a:gd name="connsiteX4-455" fmla="*/ 663956 w 7834126"/>
              <a:gd name="connsiteY4-456" fmla="*/ 6211158 h 6514599"/>
              <a:gd name="connsiteX5-457" fmla="*/ 7324528 w 7834126"/>
              <a:gd name="connsiteY5-458" fmla="*/ 994922 h 6514599"/>
              <a:gd name="connsiteX6-459" fmla="*/ 3926702 w 7834126"/>
              <a:gd name="connsiteY6-460" fmla="*/ 3145841 h 6514599"/>
              <a:gd name="connsiteX7-461" fmla="*/ 1311653 w 7834126"/>
              <a:gd name="connsiteY7-462" fmla="*/ 4156572 h 6514599"/>
              <a:gd name="connsiteX8-463" fmla="*/ 189436 w 7834126"/>
              <a:gd name="connsiteY8-464" fmla="*/ 1702874 h 6514599"/>
              <a:gd name="connsiteX0-465" fmla="*/ 189436 w 7834126"/>
              <a:gd name="connsiteY0-466" fmla="*/ 1702874 h 6193315"/>
              <a:gd name="connsiteX1-467" fmla="*/ 7466681 w 7834126"/>
              <a:gd name="connsiteY1-468" fmla="*/ 871601 h 6193315"/>
              <a:gd name="connsiteX2-469" fmla="*/ 7643326 w 7834126"/>
              <a:gd name="connsiteY2-470" fmla="*/ 1787445 h 6193315"/>
              <a:gd name="connsiteX3-471" fmla="*/ 7366092 w 7834126"/>
              <a:gd name="connsiteY3-472" fmla="*/ 6169592 h 6193315"/>
              <a:gd name="connsiteX4-473" fmla="*/ 1661483 w 7834126"/>
              <a:gd name="connsiteY4-474" fmla="*/ 5140894 h 6193315"/>
              <a:gd name="connsiteX5-475" fmla="*/ 7324528 w 7834126"/>
              <a:gd name="connsiteY5-476" fmla="*/ 994922 h 6193315"/>
              <a:gd name="connsiteX6-477" fmla="*/ 3926702 w 7834126"/>
              <a:gd name="connsiteY6-478" fmla="*/ 3145841 h 6193315"/>
              <a:gd name="connsiteX7-479" fmla="*/ 1311653 w 7834126"/>
              <a:gd name="connsiteY7-480" fmla="*/ 4156572 h 6193315"/>
              <a:gd name="connsiteX8-481" fmla="*/ 189436 w 7834126"/>
              <a:gd name="connsiteY8-482" fmla="*/ 1702874 h 6193315"/>
              <a:gd name="connsiteX0-483" fmla="*/ 189436 w 7834126"/>
              <a:gd name="connsiteY0-484" fmla="*/ 1702874 h 6183418"/>
              <a:gd name="connsiteX1-485" fmla="*/ 7466681 w 7834126"/>
              <a:gd name="connsiteY1-486" fmla="*/ 871601 h 6183418"/>
              <a:gd name="connsiteX2-487" fmla="*/ 7643326 w 7834126"/>
              <a:gd name="connsiteY2-488" fmla="*/ 1787445 h 6183418"/>
              <a:gd name="connsiteX3-489" fmla="*/ 7366092 w 7834126"/>
              <a:gd name="connsiteY3-490" fmla="*/ 6169592 h 6183418"/>
              <a:gd name="connsiteX4-491" fmla="*/ 1661483 w 7834126"/>
              <a:gd name="connsiteY4-492" fmla="*/ 5140894 h 6183418"/>
              <a:gd name="connsiteX5-493" fmla="*/ 7324528 w 7834126"/>
              <a:gd name="connsiteY5-494" fmla="*/ 994922 h 6183418"/>
              <a:gd name="connsiteX6-495" fmla="*/ 3926702 w 7834126"/>
              <a:gd name="connsiteY6-496" fmla="*/ 3145841 h 6183418"/>
              <a:gd name="connsiteX7-497" fmla="*/ 1311653 w 7834126"/>
              <a:gd name="connsiteY7-498" fmla="*/ 4156572 h 6183418"/>
              <a:gd name="connsiteX8-499" fmla="*/ 189436 w 7834126"/>
              <a:gd name="connsiteY8-500" fmla="*/ 1702874 h 6183418"/>
              <a:gd name="connsiteX0-501" fmla="*/ 189436 w 7834126"/>
              <a:gd name="connsiteY0-502" fmla="*/ 1702874 h 6284667"/>
              <a:gd name="connsiteX1-503" fmla="*/ 7466681 w 7834126"/>
              <a:gd name="connsiteY1-504" fmla="*/ 871601 h 6284667"/>
              <a:gd name="connsiteX2-505" fmla="*/ 7643326 w 7834126"/>
              <a:gd name="connsiteY2-506" fmla="*/ 1787445 h 6284667"/>
              <a:gd name="connsiteX3-507" fmla="*/ 7366092 w 7834126"/>
              <a:gd name="connsiteY3-508" fmla="*/ 6169592 h 6284667"/>
              <a:gd name="connsiteX4-509" fmla="*/ 622392 w 7834126"/>
              <a:gd name="connsiteY4-510" fmla="*/ 6190376 h 6284667"/>
              <a:gd name="connsiteX5-511" fmla="*/ 7324528 w 7834126"/>
              <a:gd name="connsiteY5-512" fmla="*/ 994922 h 6284667"/>
              <a:gd name="connsiteX6-513" fmla="*/ 3926702 w 7834126"/>
              <a:gd name="connsiteY6-514" fmla="*/ 3145841 h 6284667"/>
              <a:gd name="connsiteX7-515" fmla="*/ 1311653 w 7834126"/>
              <a:gd name="connsiteY7-516" fmla="*/ 4156572 h 6284667"/>
              <a:gd name="connsiteX8-517" fmla="*/ 189436 w 7834126"/>
              <a:gd name="connsiteY8-518" fmla="*/ 1702874 h 6284667"/>
              <a:gd name="connsiteX0-519" fmla="*/ 189436 w 7834126"/>
              <a:gd name="connsiteY0-520" fmla="*/ 1702874 h 6284667"/>
              <a:gd name="connsiteX1-521" fmla="*/ 7466681 w 7834126"/>
              <a:gd name="connsiteY1-522" fmla="*/ 871601 h 6284667"/>
              <a:gd name="connsiteX2-523" fmla="*/ 7643326 w 7834126"/>
              <a:gd name="connsiteY2-524" fmla="*/ 1787445 h 6284667"/>
              <a:gd name="connsiteX3-525" fmla="*/ 7366092 w 7834126"/>
              <a:gd name="connsiteY3-526" fmla="*/ 6169592 h 6284667"/>
              <a:gd name="connsiteX4-527" fmla="*/ 622392 w 7834126"/>
              <a:gd name="connsiteY4-528" fmla="*/ 6190376 h 6284667"/>
              <a:gd name="connsiteX5-529" fmla="*/ 7324528 w 7834126"/>
              <a:gd name="connsiteY5-530" fmla="*/ 994922 h 6284667"/>
              <a:gd name="connsiteX6-531" fmla="*/ 3926702 w 7834126"/>
              <a:gd name="connsiteY6-532" fmla="*/ 3145841 h 6284667"/>
              <a:gd name="connsiteX7-533" fmla="*/ 1311653 w 7834126"/>
              <a:gd name="connsiteY7-534" fmla="*/ 4156572 h 6284667"/>
              <a:gd name="connsiteX8-535" fmla="*/ 189436 w 7834126"/>
              <a:gd name="connsiteY8-536" fmla="*/ 1702874 h 6284667"/>
              <a:gd name="connsiteX0-537" fmla="*/ 189436 w 7834126"/>
              <a:gd name="connsiteY0-538" fmla="*/ 1702874 h 6274069"/>
              <a:gd name="connsiteX1-539" fmla="*/ 7466681 w 7834126"/>
              <a:gd name="connsiteY1-540" fmla="*/ 871601 h 6274069"/>
              <a:gd name="connsiteX2-541" fmla="*/ 7643326 w 7834126"/>
              <a:gd name="connsiteY2-542" fmla="*/ 1787445 h 6274069"/>
              <a:gd name="connsiteX3-543" fmla="*/ 7366092 w 7834126"/>
              <a:gd name="connsiteY3-544" fmla="*/ 6169592 h 6274069"/>
              <a:gd name="connsiteX4-545" fmla="*/ 622392 w 7834126"/>
              <a:gd name="connsiteY4-546" fmla="*/ 6190376 h 6274069"/>
              <a:gd name="connsiteX5-547" fmla="*/ 7324528 w 7834126"/>
              <a:gd name="connsiteY5-548" fmla="*/ 994922 h 6274069"/>
              <a:gd name="connsiteX6-549" fmla="*/ 3926702 w 7834126"/>
              <a:gd name="connsiteY6-550" fmla="*/ 3145841 h 6274069"/>
              <a:gd name="connsiteX7-551" fmla="*/ 1311653 w 7834126"/>
              <a:gd name="connsiteY7-552" fmla="*/ 4156572 h 6274069"/>
              <a:gd name="connsiteX8-553" fmla="*/ 189436 w 7834126"/>
              <a:gd name="connsiteY8-554" fmla="*/ 1702874 h 6274069"/>
              <a:gd name="connsiteX0-555" fmla="*/ 189436 w 7834126"/>
              <a:gd name="connsiteY0-556" fmla="*/ 1702874 h 6261528"/>
              <a:gd name="connsiteX1-557" fmla="*/ 7466681 w 7834126"/>
              <a:gd name="connsiteY1-558" fmla="*/ 871601 h 6261528"/>
              <a:gd name="connsiteX2-559" fmla="*/ 7643326 w 7834126"/>
              <a:gd name="connsiteY2-560" fmla="*/ 1787445 h 6261528"/>
              <a:gd name="connsiteX3-561" fmla="*/ 7366092 w 7834126"/>
              <a:gd name="connsiteY3-562" fmla="*/ 6169592 h 6261528"/>
              <a:gd name="connsiteX4-563" fmla="*/ 622392 w 7834126"/>
              <a:gd name="connsiteY4-564" fmla="*/ 6190376 h 6261528"/>
              <a:gd name="connsiteX5-565" fmla="*/ 7324528 w 7834126"/>
              <a:gd name="connsiteY5-566" fmla="*/ 994922 h 6261528"/>
              <a:gd name="connsiteX6-567" fmla="*/ 3926702 w 7834126"/>
              <a:gd name="connsiteY6-568" fmla="*/ 3145841 h 6261528"/>
              <a:gd name="connsiteX7-569" fmla="*/ 1311653 w 7834126"/>
              <a:gd name="connsiteY7-570" fmla="*/ 4156572 h 6261528"/>
              <a:gd name="connsiteX8-571" fmla="*/ 189436 w 7834126"/>
              <a:gd name="connsiteY8-572" fmla="*/ 1702874 h 6261528"/>
              <a:gd name="connsiteX0-573" fmla="*/ 189436 w 7858435"/>
              <a:gd name="connsiteY0-574" fmla="*/ 1702874 h 6278044"/>
              <a:gd name="connsiteX1-575" fmla="*/ 7466681 w 7858435"/>
              <a:gd name="connsiteY1-576" fmla="*/ 871601 h 6278044"/>
              <a:gd name="connsiteX2-577" fmla="*/ 7643326 w 7858435"/>
              <a:gd name="connsiteY2-578" fmla="*/ 1787445 h 6278044"/>
              <a:gd name="connsiteX3-579" fmla="*/ 7397264 w 7858435"/>
              <a:gd name="connsiteY3-580" fmla="*/ 6211156 h 6278044"/>
              <a:gd name="connsiteX4-581" fmla="*/ 622392 w 7858435"/>
              <a:gd name="connsiteY4-582" fmla="*/ 6190376 h 6278044"/>
              <a:gd name="connsiteX5-583" fmla="*/ 7324528 w 7858435"/>
              <a:gd name="connsiteY5-584" fmla="*/ 994922 h 6278044"/>
              <a:gd name="connsiteX6-585" fmla="*/ 3926702 w 7858435"/>
              <a:gd name="connsiteY6-586" fmla="*/ 3145841 h 6278044"/>
              <a:gd name="connsiteX7-587" fmla="*/ 1311653 w 7858435"/>
              <a:gd name="connsiteY7-588" fmla="*/ 4156572 h 6278044"/>
              <a:gd name="connsiteX8-589" fmla="*/ 189436 w 7858435"/>
              <a:gd name="connsiteY8-590" fmla="*/ 1702874 h 6278044"/>
              <a:gd name="connsiteX0-591" fmla="*/ 189436 w 7858435"/>
              <a:gd name="connsiteY0-592" fmla="*/ 1702874 h 6255432"/>
              <a:gd name="connsiteX1-593" fmla="*/ 7466681 w 7858435"/>
              <a:gd name="connsiteY1-594" fmla="*/ 871601 h 6255432"/>
              <a:gd name="connsiteX2-595" fmla="*/ 7643326 w 7858435"/>
              <a:gd name="connsiteY2-596" fmla="*/ 1787445 h 6255432"/>
              <a:gd name="connsiteX3-597" fmla="*/ 7397264 w 7858435"/>
              <a:gd name="connsiteY3-598" fmla="*/ 6211156 h 6255432"/>
              <a:gd name="connsiteX4-599" fmla="*/ 622392 w 7858435"/>
              <a:gd name="connsiteY4-600" fmla="*/ 6190376 h 6255432"/>
              <a:gd name="connsiteX5-601" fmla="*/ 7324528 w 7858435"/>
              <a:gd name="connsiteY5-602" fmla="*/ 994922 h 6255432"/>
              <a:gd name="connsiteX6-603" fmla="*/ 3926702 w 7858435"/>
              <a:gd name="connsiteY6-604" fmla="*/ 3145841 h 6255432"/>
              <a:gd name="connsiteX7-605" fmla="*/ 1311653 w 7858435"/>
              <a:gd name="connsiteY7-606" fmla="*/ 4156572 h 6255432"/>
              <a:gd name="connsiteX8-607" fmla="*/ 189436 w 7858435"/>
              <a:gd name="connsiteY8-608" fmla="*/ 1702874 h 6255432"/>
              <a:gd name="connsiteX0-609" fmla="*/ 189436 w 7858435"/>
              <a:gd name="connsiteY0-610" fmla="*/ 1702874 h 6270319"/>
              <a:gd name="connsiteX1-611" fmla="*/ 7466681 w 7858435"/>
              <a:gd name="connsiteY1-612" fmla="*/ 871601 h 6270319"/>
              <a:gd name="connsiteX2-613" fmla="*/ 7643326 w 7858435"/>
              <a:gd name="connsiteY2-614" fmla="*/ 1787445 h 6270319"/>
              <a:gd name="connsiteX3-615" fmla="*/ 7397264 w 7858435"/>
              <a:gd name="connsiteY3-616" fmla="*/ 6211156 h 6270319"/>
              <a:gd name="connsiteX4-617" fmla="*/ 549656 w 7858435"/>
              <a:gd name="connsiteY4-618" fmla="*/ 6211158 h 6270319"/>
              <a:gd name="connsiteX5-619" fmla="*/ 7324528 w 7858435"/>
              <a:gd name="connsiteY5-620" fmla="*/ 994922 h 6270319"/>
              <a:gd name="connsiteX6-621" fmla="*/ 3926702 w 7858435"/>
              <a:gd name="connsiteY6-622" fmla="*/ 3145841 h 6270319"/>
              <a:gd name="connsiteX7-623" fmla="*/ 1311653 w 7858435"/>
              <a:gd name="connsiteY7-624" fmla="*/ 4156572 h 6270319"/>
              <a:gd name="connsiteX8-625" fmla="*/ 189436 w 7858435"/>
              <a:gd name="connsiteY8-626" fmla="*/ 1702874 h 6270319"/>
              <a:gd name="connsiteX0-627" fmla="*/ 189436 w 7858435"/>
              <a:gd name="connsiteY0-628" fmla="*/ 1702874 h 6211156"/>
              <a:gd name="connsiteX1-629" fmla="*/ 7466681 w 7858435"/>
              <a:gd name="connsiteY1-630" fmla="*/ 871601 h 6211156"/>
              <a:gd name="connsiteX2-631" fmla="*/ 7643326 w 7858435"/>
              <a:gd name="connsiteY2-632" fmla="*/ 1787445 h 6211156"/>
              <a:gd name="connsiteX3-633" fmla="*/ 7397264 w 7858435"/>
              <a:gd name="connsiteY3-634" fmla="*/ 6211156 h 6211156"/>
              <a:gd name="connsiteX4-635" fmla="*/ 736692 w 7858435"/>
              <a:gd name="connsiteY4-636" fmla="*/ 5889040 h 6211156"/>
              <a:gd name="connsiteX5-637" fmla="*/ 7324528 w 7858435"/>
              <a:gd name="connsiteY5-638" fmla="*/ 994922 h 6211156"/>
              <a:gd name="connsiteX6-639" fmla="*/ 3926702 w 7858435"/>
              <a:gd name="connsiteY6-640" fmla="*/ 3145841 h 6211156"/>
              <a:gd name="connsiteX7-641" fmla="*/ 1311653 w 7858435"/>
              <a:gd name="connsiteY7-642" fmla="*/ 4156572 h 6211156"/>
              <a:gd name="connsiteX8-643" fmla="*/ 189436 w 7858435"/>
              <a:gd name="connsiteY8-644" fmla="*/ 1702874 h 6211156"/>
              <a:gd name="connsiteX0-645" fmla="*/ 189436 w 7858435"/>
              <a:gd name="connsiteY0-646" fmla="*/ 1702874 h 6211156"/>
              <a:gd name="connsiteX1-647" fmla="*/ 7466681 w 7858435"/>
              <a:gd name="connsiteY1-648" fmla="*/ 871601 h 6211156"/>
              <a:gd name="connsiteX2-649" fmla="*/ 7643326 w 7858435"/>
              <a:gd name="connsiteY2-650" fmla="*/ 1787445 h 6211156"/>
              <a:gd name="connsiteX3-651" fmla="*/ 7397264 w 7858435"/>
              <a:gd name="connsiteY3-652" fmla="*/ 6211156 h 6211156"/>
              <a:gd name="connsiteX4-653" fmla="*/ 736692 w 7858435"/>
              <a:gd name="connsiteY4-654" fmla="*/ 5889040 h 6211156"/>
              <a:gd name="connsiteX5-655" fmla="*/ 7324528 w 7858435"/>
              <a:gd name="connsiteY5-656" fmla="*/ 994922 h 6211156"/>
              <a:gd name="connsiteX6-657" fmla="*/ 3926702 w 7858435"/>
              <a:gd name="connsiteY6-658" fmla="*/ 3145841 h 6211156"/>
              <a:gd name="connsiteX7-659" fmla="*/ 1311653 w 7858435"/>
              <a:gd name="connsiteY7-660" fmla="*/ 4156572 h 6211156"/>
              <a:gd name="connsiteX8-661" fmla="*/ 189436 w 7858435"/>
              <a:gd name="connsiteY8-662" fmla="*/ 1702874 h 6211156"/>
              <a:gd name="connsiteX0-663" fmla="*/ 189436 w 7858435"/>
              <a:gd name="connsiteY0-664" fmla="*/ 1702874 h 6221549"/>
              <a:gd name="connsiteX1-665" fmla="*/ 7466681 w 7858435"/>
              <a:gd name="connsiteY1-666" fmla="*/ 871601 h 6221549"/>
              <a:gd name="connsiteX2-667" fmla="*/ 7643326 w 7858435"/>
              <a:gd name="connsiteY2-668" fmla="*/ 1787445 h 6221549"/>
              <a:gd name="connsiteX3-669" fmla="*/ 7397264 w 7858435"/>
              <a:gd name="connsiteY3-670" fmla="*/ 6211156 h 6221549"/>
              <a:gd name="connsiteX4-671" fmla="*/ 497701 w 7858435"/>
              <a:gd name="connsiteY4-672" fmla="*/ 6221549 h 6221549"/>
              <a:gd name="connsiteX5-673" fmla="*/ 7324528 w 7858435"/>
              <a:gd name="connsiteY5-674" fmla="*/ 994922 h 6221549"/>
              <a:gd name="connsiteX6-675" fmla="*/ 3926702 w 7858435"/>
              <a:gd name="connsiteY6-676" fmla="*/ 3145841 h 6221549"/>
              <a:gd name="connsiteX7-677" fmla="*/ 1311653 w 7858435"/>
              <a:gd name="connsiteY7-678" fmla="*/ 4156572 h 6221549"/>
              <a:gd name="connsiteX8-679" fmla="*/ 189436 w 7858435"/>
              <a:gd name="connsiteY8-680" fmla="*/ 1702874 h 6221549"/>
              <a:gd name="connsiteX0-681" fmla="*/ 189436 w 7858435"/>
              <a:gd name="connsiteY0-682" fmla="*/ 1702874 h 6221549"/>
              <a:gd name="connsiteX1-683" fmla="*/ 7466681 w 7858435"/>
              <a:gd name="connsiteY1-684" fmla="*/ 871601 h 6221549"/>
              <a:gd name="connsiteX2-685" fmla="*/ 7643326 w 7858435"/>
              <a:gd name="connsiteY2-686" fmla="*/ 1787445 h 6221549"/>
              <a:gd name="connsiteX3-687" fmla="*/ 7397264 w 7858435"/>
              <a:gd name="connsiteY3-688" fmla="*/ 6211156 h 6221549"/>
              <a:gd name="connsiteX4-689" fmla="*/ 497701 w 7858435"/>
              <a:gd name="connsiteY4-690" fmla="*/ 6221549 h 6221549"/>
              <a:gd name="connsiteX5-691" fmla="*/ 7324528 w 7858435"/>
              <a:gd name="connsiteY5-692" fmla="*/ 994922 h 6221549"/>
              <a:gd name="connsiteX6-693" fmla="*/ 3926702 w 7858435"/>
              <a:gd name="connsiteY6-694" fmla="*/ 3145841 h 6221549"/>
              <a:gd name="connsiteX7-695" fmla="*/ 1311653 w 7858435"/>
              <a:gd name="connsiteY7-696" fmla="*/ 4156572 h 6221549"/>
              <a:gd name="connsiteX8-697" fmla="*/ 189436 w 7858435"/>
              <a:gd name="connsiteY8-698" fmla="*/ 1702874 h 6221549"/>
              <a:gd name="connsiteX0-699" fmla="*/ 189436 w 7779526"/>
              <a:gd name="connsiteY0-700" fmla="*/ 1702874 h 6221549"/>
              <a:gd name="connsiteX1-701" fmla="*/ 7466681 w 7779526"/>
              <a:gd name="connsiteY1-702" fmla="*/ 871601 h 6221549"/>
              <a:gd name="connsiteX2-703" fmla="*/ 7643326 w 7779526"/>
              <a:gd name="connsiteY2-704" fmla="*/ 1787445 h 6221549"/>
              <a:gd name="connsiteX3-705" fmla="*/ 7397264 w 7779526"/>
              <a:gd name="connsiteY3-706" fmla="*/ 6211156 h 6221549"/>
              <a:gd name="connsiteX4-707" fmla="*/ 497701 w 7779526"/>
              <a:gd name="connsiteY4-708" fmla="*/ 6221549 h 6221549"/>
              <a:gd name="connsiteX5-709" fmla="*/ 7324528 w 7779526"/>
              <a:gd name="connsiteY5-710" fmla="*/ 994922 h 6221549"/>
              <a:gd name="connsiteX6-711" fmla="*/ 3926702 w 7779526"/>
              <a:gd name="connsiteY6-712" fmla="*/ 3145841 h 6221549"/>
              <a:gd name="connsiteX7-713" fmla="*/ 1311653 w 7779526"/>
              <a:gd name="connsiteY7-714" fmla="*/ 4156572 h 6221549"/>
              <a:gd name="connsiteX8-715" fmla="*/ 189436 w 7779526"/>
              <a:gd name="connsiteY8-716" fmla="*/ 1702874 h 6221549"/>
              <a:gd name="connsiteX0-717" fmla="*/ 189436 w 7615381"/>
              <a:gd name="connsiteY0-718" fmla="*/ 1702874 h 6221549"/>
              <a:gd name="connsiteX1-719" fmla="*/ 7466681 w 7615381"/>
              <a:gd name="connsiteY1-720" fmla="*/ 871601 h 6221549"/>
              <a:gd name="connsiteX2-721" fmla="*/ 7425117 w 7615381"/>
              <a:gd name="connsiteY2-722" fmla="*/ 1932918 h 6221549"/>
              <a:gd name="connsiteX3-723" fmla="*/ 7397264 w 7615381"/>
              <a:gd name="connsiteY3-724" fmla="*/ 6211156 h 6221549"/>
              <a:gd name="connsiteX4-725" fmla="*/ 497701 w 7615381"/>
              <a:gd name="connsiteY4-726" fmla="*/ 6221549 h 6221549"/>
              <a:gd name="connsiteX5-727" fmla="*/ 7324528 w 7615381"/>
              <a:gd name="connsiteY5-728" fmla="*/ 994922 h 6221549"/>
              <a:gd name="connsiteX6-729" fmla="*/ 3926702 w 7615381"/>
              <a:gd name="connsiteY6-730" fmla="*/ 3145841 h 6221549"/>
              <a:gd name="connsiteX7-731" fmla="*/ 1311653 w 7615381"/>
              <a:gd name="connsiteY7-732" fmla="*/ 4156572 h 6221549"/>
              <a:gd name="connsiteX8-733" fmla="*/ 189436 w 7615381"/>
              <a:gd name="connsiteY8-734" fmla="*/ 1702874 h 6221549"/>
              <a:gd name="connsiteX0-735" fmla="*/ 189436 w 7615381"/>
              <a:gd name="connsiteY0-736" fmla="*/ 1702874 h 6221549"/>
              <a:gd name="connsiteX1-737" fmla="*/ 7466681 w 7615381"/>
              <a:gd name="connsiteY1-738" fmla="*/ 871601 h 6221549"/>
              <a:gd name="connsiteX2-739" fmla="*/ 7425117 w 7615381"/>
              <a:gd name="connsiteY2-740" fmla="*/ 1932918 h 6221549"/>
              <a:gd name="connsiteX3-741" fmla="*/ 7397264 w 7615381"/>
              <a:gd name="connsiteY3-742" fmla="*/ 6211156 h 6221549"/>
              <a:gd name="connsiteX4-743" fmla="*/ 497701 w 7615381"/>
              <a:gd name="connsiteY4-744" fmla="*/ 6221549 h 6221549"/>
              <a:gd name="connsiteX5-745" fmla="*/ 7324528 w 7615381"/>
              <a:gd name="connsiteY5-746" fmla="*/ 994922 h 6221549"/>
              <a:gd name="connsiteX6-747" fmla="*/ 3926702 w 7615381"/>
              <a:gd name="connsiteY6-748" fmla="*/ 3145841 h 6221549"/>
              <a:gd name="connsiteX7-749" fmla="*/ 1311653 w 7615381"/>
              <a:gd name="connsiteY7-750" fmla="*/ 4156572 h 6221549"/>
              <a:gd name="connsiteX8-751" fmla="*/ 189436 w 7615381"/>
              <a:gd name="connsiteY8-752" fmla="*/ 1702874 h 6221549"/>
              <a:gd name="connsiteX0-753" fmla="*/ 189436 w 7488516"/>
              <a:gd name="connsiteY0-754" fmla="*/ 1702874 h 6221549"/>
              <a:gd name="connsiteX1-755" fmla="*/ 7466681 w 7488516"/>
              <a:gd name="connsiteY1-756" fmla="*/ 871601 h 6221549"/>
              <a:gd name="connsiteX2-757" fmla="*/ 7425117 w 7488516"/>
              <a:gd name="connsiteY2-758" fmla="*/ 1932918 h 6221549"/>
              <a:gd name="connsiteX3-759" fmla="*/ 7397264 w 7488516"/>
              <a:gd name="connsiteY3-760" fmla="*/ 6211156 h 6221549"/>
              <a:gd name="connsiteX4-761" fmla="*/ 497701 w 7488516"/>
              <a:gd name="connsiteY4-762" fmla="*/ 6221549 h 6221549"/>
              <a:gd name="connsiteX5-763" fmla="*/ 7324528 w 7488516"/>
              <a:gd name="connsiteY5-764" fmla="*/ 994922 h 6221549"/>
              <a:gd name="connsiteX6-765" fmla="*/ 3926702 w 7488516"/>
              <a:gd name="connsiteY6-766" fmla="*/ 3145841 h 6221549"/>
              <a:gd name="connsiteX7-767" fmla="*/ 1311653 w 7488516"/>
              <a:gd name="connsiteY7-768" fmla="*/ 4156572 h 6221549"/>
              <a:gd name="connsiteX8-769" fmla="*/ 189436 w 7488516"/>
              <a:gd name="connsiteY8-770" fmla="*/ 1702874 h 6221549"/>
              <a:gd name="connsiteX0-771" fmla="*/ 189436 w 7938258"/>
              <a:gd name="connsiteY0-772" fmla="*/ 1702874 h 6221549"/>
              <a:gd name="connsiteX1-773" fmla="*/ 7466681 w 7938258"/>
              <a:gd name="connsiteY1-774" fmla="*/ 871601 h 6221549"/>
              <a:gd name="connsiteX2-775" fmla="*/ 7425117 w 7938258"/>
              <a:gd name="connsiteY2-776" fmla="*/ 1932918 h 6221549"/>
              <a:gd name="connsiteX3-777" fmla="*/ 7397264 w 7938258"/>
              <a:gd name="connsiteY3-778" fmla="*/ 6211156 h 6221549"/>
              <a:gd name="connsiteX4-779" fmla="*/ 497701 w 7938258"/>
              <a:gd name="connsiteY4-780" fmla="*/ 6221549 h 6221549"/>
              <a:gd name="connsiteX5-781" fmla="*/ 7324530 w 7938258"/>
              <a:gd name="connsiteY5-782" fmla="*/ 1930102 h 6221549"/>
              <a:gd name="connsiteX6-783" fmla="*/ 7324528 w 7938258"/>
              <a:gd name="connsiteY6-784" fmla="*/ 994922 h 6221549"/>
              <a:gd name="connsiteX7-785" fmla="*/ 3926702 w 7938258"/>
              <a:gd name="connsiteY7-786" fmla="*/ 3145841 h 6221549"/>
              <a:gd name="connsiteX8-787" fmla="*/ 1311653 w 7938258"/>
              <a:gd name="connsiteY8-788" fmla="*/ 4156572 h 6221549"/>
              <a:gd name="connsiteX9" fmla="*/ 189436 w 7938258"/>
              <a:gd name="connsiteY9" fmla="*/ 1702874 h 6221549"/>
              <a:gd name="connsiteX0-789" fmla="*/ 189436 w 7511954"/>
              <a:gd name="connsiteY0-790" fmla="*/ 1702874 h 6221549"/>
              <a:gd name="connsiteX1-791" fmla="*/ 7466681 w 7511954"/>
              <a:gd name="connsiteY1-792" fmla="*/ 871601 h 6221549"/>
              <a:gd name="connsiteX2-793" fmla="*/ 7425117 w 7511954"/>
              <a:gd name="connsiteY2-794" fmla="*/ 1932918 h 6221549"/>
              <a:gd name="connsiteX3-795" fmla="*/ 7397264 w 7511954"/>
              <a:gd name="connsiteY3-796" fmla="*/ 6211156 h 6221549"/>
              <a:gd name="connsiteX4-797" fmla="*/ 497701 w 7511954"/>
              <a:gd name="connsiteY4-798" fmla="*/ 6221549 h 6221549"/>
              <a:gd name="connsiteX5-799" fmla="*/ 7324530 w 7511954"/>
              <a:gd name="connsiteY5-800" fmla="*/ 1930102 h 6221549"/>
              <a:gd name="connsiteX6-801" fmla="*/ 7324528 w 7511954"/>
              <a:gd name="connsiteY6-802" fmla="*/ 994922 h 6221549"/>
              <a:gd name="connsiteX7-803" fmla="*/ 3926702 w 7511954"/>
              <a:gd name="connsiteY7-804" fmla="*/ 3145841 h 6221549"/>
              <a:gd name="connsiteX8-805" fmla="*/ 1311653 w 7511954"/>
              <a:gd name="connsiteY8-806" fmla="*/ 4156572 h 6221549"/>
              <a:gd name="connsiteX9-807" fmla="*/ 189436 w 7511954"/>
              <a:gd name="connsiteY9-808" fmla="*/ 1702874 h 6221549"/>
              <a:gd name="connsiteX0-809" fmla="*/ 189436 w 7488516"/>
              <a:gd name="connsiteY0-810" fmla="*/ 1702874 h 6221549"/>
              <a:gd name="connsiteX1-811" fmla="*/ 7466681 w 7488516"/>
              <a:gd name="connsiteY1-812" fmla="*/ 871601 h 6221549"/>
              <a:gd name="connsiteX2-813" fmla="*/ 7425117 w 7488516"/>
              <a:gd name="connsiteY2-814" fmla="*/ 1932918 h 6221549"/>
              <a:gd name="connsiteX3-815" fmla="*/ 7397264 w 7488516"/>
              <a:gd name="connsiteY3-816" fmla="*/ 6211156 h 6221549"/>
              <a:gd name="connsiteX4-817" fmla="*/ 497701 w 7488516"/>
              <a:gd name="connsiteY4-818" fmla="*/ 6221549 h 6221549"/>
              <a:gd name="connsiteX5-819" fmla="*/ 7324530 w 7488516"/>
              <a:gd name="connsiteY5-820" fmla="*/ 1930102 h 6221549"/>
              <a:gd name="connsiteX6-821" fmla="*/ 7324528 w 7488516"/>
              <a:gd name="connsiteY6-822" fmla="*/ 994922 h 6221549"/>
              <a:gd name="connsiteX7-823" fmla="*/ 3926702 w 7488516"/>
              <a:gd name="connsiteY7-824" fmla="*/ 3145841 h 6221549"/>
              <a:gd name="connsiteX8-825" fmla="*/ 1311653 w 7488516"/>
              <a:gd name="connsiteY8-826" fmla="*/ 4156572 h 6221549"/>
              <a:gd name="connsiteX9-827" fmla="*/ 189436 w 7488516"/>
              <a:gd name="connsiteY9-828" fmla="*/ 1702874 h 6221549"/>
              <a:gd name="connsiteX0-829" fmla="*/ 189436 w 7488516"/>
              <a:gd name="connsiteY0-830" fmla="*/ 1702874 h 6221549"/>
              <a:gd name="connsiteX1-831" fmla="*/ 7466681 w 7488516"/>
              <a:gd name="connsiteY1-832" fmla="*/ 871601 h 6221549"/>
              <a:gd name="connsiteX2-833" fmla="*/ 7425117 w 7488516"/>
              <a:gd name="connsiteY2-834" fmla="*/ 1932918 h 6221549"/>
              <a:gd name="connsiteX3-835" fmla="*/ 7397264 w 7488516"/>
              <a:gd name="connsiteY3-836" fmla="*/ 6211156 h 6221549"/>
              <a:gd name="connsiteX4-837" fmla="*/ 497701 w 7488516"/>
              <a:gd name="connsiteY4-838" fmla="*/ 6221549 h 6221549"/>
              <a:gd name="connsiteX5-839" fmla="*/ 7324530 w 7488516"/>
              <a:gd name="connsiteY5-840" fmla="*/ 1930102 h 6221549"/>
              <a:gd name="connsiteX6-841" fmla="*/ 7397264 w 7488516"/>
              <a:gd name="connsiteY6-842" fmla="*/ 963749 h 6221549"/>
              <a:gd name="connsiteX7-843" fmla="*/ 3926702 w 7488516"/>
              <a:gd name="connsiteY7-844" fmla="*/ 3145841 h 6221549"/>
              <a:gd name="connsiteX8-845" fmla="*/ 1311653 w 7488516"/>
              <a:gd name="connsiteY8-846" fmla="*/ 4156572 h 6221549"/>
              <a:gd name="connsiteX9-847" fmla="*/ 189436 w 7488516"/>
              <a:gd name="connsiteY9-848" fmla="*/ 1702874 h 6221549"/>
              <a:gd name="connsiteX0-849" fmla="*/ 189436 w 7488516"/>
              <a:gd name="connsiteY0-850" fmla="*/ 1702874 h 6221549"/>
              <a:gd name="connsiteX1-851" fmla="*/ 7466681 w 7488516"/>
              <a:gd name="connsiteY1-852" fmla="*/ 871601 h 6221549"/>
              <a:gd name="connsiteX2-853" fmla="*/ 7425117 w 7488516"/>
              <a:gd name="connsiteY2-854" fmla="*/ 1932918 h 6221549"/>
              <a:gd name="connsiteX3-855" fmla="*/ 7397264 w 7488516"/>
              <a:gd name="connsiteY3-856" fmla="*/ 6211156 h 6221549"/>
              <a:gd name="connsiteX4-857" fmla="*/ 497701 w 7488516"/>
              <a:gd name="connsiteY4-858" fmla="*/ 6221549 h 6221549"/>
              <a:gd name="connsiteX5-859" fmla="*/ 7324530 w 7488516"/>
              <a:gd name="connsiteY5-860" fmla="*/ 1930102 h 6221549"/>
              <a:gd name="connsiteX6-861" fmla="*/ 7397264 w 7488516"/>
              <a:gd name="connsiteY6-862" fmla="*/ 963749 h 6221549"/>
              <a:gd name="connsiteX7-863" fmla="*/ 3926702 w 7488516"/>
              <a:gd name="connsiteY7-864" fmla="*/ 3145841 h 6221549"/>
              <a:gd name="connsiteX8-865" fmla="*/ 1311653 w 7488516"/>
              <a:gd name="connsiteY8-866" fmla="*/ 4156572 h 6221549"/>
              <a:gd name="connsiteX9-867" fmla="*/ 189436 w 7488516"/>
              <a:gd name="connsiteY9-868" fmla="*/ 1702874 h 6221549"/>
              <a:gd name="connsiteX0-869" fmla="*/ 189436 w 7488516"/>
              <a:gd name="connsiteY0-870" fmla="*/ 1702874 h 6221549"/>
              <a:gd name="connsiteX1-871" fmla="*/ 7466681 w 7488516"/>
              <a:gd name="connsiteY1-872" fmla="*/ 871601 h 6221549"/>
              <a:gd name="connsiteX2-873" fmla="*/ 7425117 w 7488516"/>
              <a:gd name="connsiteY2-874" fmla="*/ 1932918 h 6221549"/>
              <a:gd name="connsiteX3-875" fmla="*/ 7397264 w 7488516"/>
              <a:gd name="connsiteY3-876" fmla="*/ 6211156 h 6221549"/>
              <a:gd name="connsiteX4-877" fmla="*/ 497701 w 7488516"/>
              <a:gd name="connsiteY4-878" fmla="*/ 6221549 h 6221549"/>
              <a:gd name="connsiteX5-879" fmla="*/ 7324530 w 7488516"/>
              <a:gd name="connsiteY5-880" fmla="*/ 1930102 h 6221549"/>
              <a:gd name="connsiteX6-881" fmla="*/ 7397264 w 7488516"/>
              <a:gd name="connsiteY6-882" fmla="*/ 963749 h 6221549"/>
              <a:gd name="connsiteX7-883" fmla="*/ 3926702 w 7488516"/>
              <a:gd name="connsiteY7-884" fmla="*/ 3145841 h 6221549"/>
              <a:gd name="connsiteX8-885" fmla="*/ 1311653 w 7488516"/>
              <a:gd name="connsiteY8-886" fmla="*/ 4156572 h 6221549"/>
              <a:gd name="connsiteX9-887" fmla="*/ 189436 w 7488516"/>
              <a:gd name="connsiteY9-888" fmla="*/ 1702874 h 6221549"/>
              <a:gd name="connsiteX0-889" fmla="*/ 189436 w 7488516"/>
              <a:gd name="connsiteY0-890" fmla="*/ 1702874 h 6221549"/>
              <a:gd name="connsiteX1-891" fmla="*/ 7466681 w 7488516"/>
              <a:gd name="connsiteY1-892" fmla="*/ 871601 h 6221549"/>
              <a:gd name="connsiteX2-893" fmla="*/ 7425117 w 7488516"/>
              <a:gd name="connsiteY2-894" fmla="*/ 1932918 h 6221549"/>
              <a:gd name="connsiteX3-895" fmla="*/ 7397264 w 7488516"/>
              <a:gd name="connsiteY3-896" fmla="*/ 6211156 h 6221549"/>
              <a:gd name="connsiteX4-897" fmla="*/ 497701 w 7488516"/>
              <a:gd name="connsiteY4-898" fmla="*/ 6221549 h 6221549"/>
              <a:gd name="connsiteX5-899" fmla="*/ 7324530 w 7488516"/>
              <a:gd name="connsiteY5-900" fmla="*/ 1930102 h 6221549"/>
              <a:gd name="connsiteX6-901" fmla="*/ 7397264 w 7488516"/>
              <a:gd name="connsiteY6-902" fmla="*/ 963749 h 6221549"/>
              <a:gd name="connsiteX7-903" fmla="*/ 3926702 w 7488516"/>
              <a:gd name="connsiteY7-904" fmla="*/ 3145841 h 6221549"/>
              <a:gd name="connsiteX8-905" fmla="*/ 1311653 w 7488516"/>
              <a:gd name="connsiteY8-906" fmla="*/ 4156572 h 6221549"/>
              <a:gd name="connsiteX9-907" fmla="*/ 189436 w 7488516"/>
              <a:gd name="connsiteY9-908" fmla="*/ 1702874 h 6221549"/>
              <a:gd name="connsiteX0-909" fmla="*/ 189436 w 7488516"/>
              <a:gd name="connsiteY0-910" fmla="*/ 1702874 h 6221549"/>
              <a:gd name="connsiteX1-911" fmla="*/ 7466681 w 7488516"/>
              <a:gd name="connsiteY1-912" fmla="*/ 871601 h 6221549"/>
              <a:gd name="connsiteX2-913" fmla="*/ 7425117 w 7488516"/>
              <a:gd name="connsiteY2-914" fmla="*/ 1932918 h 6221549"/>
              <a:gd name="connsiteX3-915" fmla="*/ 7397264 w 7488516"/>
              <a:gd name="connsiteY3-916" fmla="*/ 6211156 h 6221549"/>
              <a:gd name="connsiteX4-917" fmla="*/ 497701 w 7488516"/>
              <a:gd name="connsiteY4-918" fmla="*/ 6221549 h 6221549"/>
              <a:gd name="connsiteX5-919" fmla="*/ 7324530 w 7488516"/>
              <a:gd name="connsiteY5-920" fmla="*/ 1930102 h 6221549"/>
              <a:gd name="connsiteX6-921" fmla="*/ 7397264 w 7488516"/>
              <a:gd name="connsiteY6-922" fmla="*/ 963749 h 6221549"/>
              <a:gd name="connsiteX7-923" fmla="*/ 3521457 w 7488516"/>
              <a:gd name="connsiteY7-924" fmla="*/ 3499132 h 6221549"/>
              <a:gd name="connsiteX8-925" fmla="*/ 1311653 w 7488516"/>
              <a:gd name="connsiteY8-926" fmla="*/ 4156572 h 6221549"/>
              <a:gd name="connsiteX9-927" fmla="*/ 189436 w 7488516"/>
              <a:gd name="connsiteY9-928" fmla="*/ 1702874 h 6221549"/>
              <a:gd name="connsiteX0-929" fmla="*/ 189436 w 7488516"/>
              <a:gd name="connsiteY0-930" fmla="*/ 1702874 h 6221549"/>
              <a:gd name="connsiteX1-931" fmla="*/ 7466681 w 7488516"/>
              <a:gd name="connsiteY1-932" fmla="*/ 871601 h 6221549"/>
              <a:gd name="connsiteX2-933" fmla="*/ 7425117 w 7488516"/>
              <a:gd name="connsiteY2-934" fmla="*/ 1932918 h 6221549"/>
              <a:gd name="connsiteX3-935" fmla="*/ 7397264 w 7488516"/>
              <a:gd name="connsiteY3-936" fmla="*/ 6211156 h 6221549"/>
              <a:gd name="connsiteX4-937" fmla="*/ 497701 w 7488516"/>
              <a:gd name="connsiteY4-938" fmla="*/ 6221549 h 6221549"/>
              <a:gd name="connsiteX5-939" fmla="*/ 7324530 w 7488516"/>
              <a:gd name="connsiteY5-940" fmla="*/ 1930102 h 6221549"/>
              <a:gd name="connsiteX6-941" fmla="*/ 7397264 w 7488516"/>
              <a:gd name="connsiteY6-942" fmla="*/ 963749 h 6221549"/>
              <a:gd name="connsiteX7-943" fmla="*/ 3521457 w 7488516"/>
              <a:gd name="connsiteY7-944" fmla="*/ 3499132 h 6221549"/>
              <a:gd name="connsiteX8-945" fmla="*/ 1311653 w 7488516"/>
              <a:gd name="connsiteY8-946" fmla="*/ 4156572 h 6221549"/>
              <a:gd name="connsiteX9-947" fmla="*/ 189436 w 7488516"/>
              <a:gd name="connsiteY9-948" fmla="*/ 1702874 h 6221549"/>
              <a:gd name="connsiteX0-949" fmla="*/ 189436 w 7488516"/>
              <a:gd name="connsiteY0-950" fmla="*/ 1702874 h 6221549"/>
              <a:gd name="connsiteX1-951" fmla="*/ 7466681 w 7488516"/>
              <a:gd name="connsiteY1-952" fmla="*/ 871601 h 6221549"/>
              <a:gd name="connsiteX2-953" fmla="*/ 7425117 w 7488516"/>
              <a:gd name="connsiteY2-954" fmla="*/ 1932918 h 6221549"/>
              <a:gd name="connsiteX3-955" fmla="*/ 7397264 w 7488516"/>
              <a:gd name="connsiteY3-956" fmla="*/ 6211156 h 6221549"/>
              <a:gd name="connsiteX4-957" fmla="*/ 497701 w 7488516"/>
              <a:gd name="connsiteY4-958" fmla="*/ 6221549 h 6221549"/>
              <a:gd name="connsiteX5-959" fmla="*/ 7324530 w 7488516"/>
              <a:gd name="connsiteY5-960" fmla="*/ 1930102 h 6221549"/>
              <a:gd name="connsiteX6-961" fmla="*/ 7397264 w 7488516"/>
              <a:gd name="connsiteY6-962" fmla="*/ 963749 h 6221549"/>
              <a:gd name="connsiteX7-963" fmla="*/ 3521457 w 7488516"/>
              <a:gd name="connsiteY7-964" fmla="*/ 3499132 h 6221549"/>
              <a:gd name="connsiteX8-965" fmla="*/ 1311653 w 7488516"/>
              <a:gd name="connsiteY8-966" fmla="*/ 4156572 h 6221549"/>
              <a:gd name="connsiteX9-967" fmla="*/ 189436 w 7488516"/>
              <a:gd name="connsiteY9-968" fmla="*/ 1702874 h 6221549"/>
              <a:gd name="connsiteX0-969" fmla="*/ 189436 w 7488516"/>
              <a:gd name="connsiteY0-970" fmla="*/ 1702874 h 6221549"/>
              <a:gd name="connsiteX1-971" fmla="*/ 7466681 w 7488516"/>
              <a:gd name="connsiteY1-972" fmla="*/ 871601 h 6221549"/>
              <a:gd name="connsiteX2-973" fmla="*/ 7425117 w 7488516"/>
              <a:gd name="connsiteY2-974" fmla="*/ 1932918 h 6221549"/>
              <a:gd name="connsiteX3-975" fmla="*/ 7397264 w 7488516"/>
              <a:gd name="connsiteY3-976" fmla="*/ 6211156 h 6221549"/>
              <a:gd name="connsiteX4-977" fmla="*/ 497701 w 7488516"/>
              <a:gd name="connsiteY4-978" fmla="*/ 6221549 h 6221549"/>
              <a:gd name="connsiteX5-979" fmla="*/ 7386875 w 7488516"/>
              <a:gd name="connsiteY5-980" fmla="*/ 1898929 h 6221549"/>
              <a:gd name="connsiteX6-981" fmla="*/ 7397264 w 7488516"/>
              <a:gd name="connsiteY6-982" fmla="*/ 963749 h 6221549"/>
              <a:gd name="connsiteX7-983" fmla="*/ 3521457 w 7488516"/>
              <a:gd name="connsiteY7-984" fmla="*/ 3499132 h 6221549"/>
              <a:gd name="connsiteX8-985" fmla="*/ 1311653 w 7488516"/>
              <a:gd name="connsiteY8-986" fmla="*/ 4156572 h 6221549"/>
              <a:gd name="connsiteX9-987" fmla="*/ 189436 w 7488516"/>
              <a:gd name="connsiteY9-988" fmla="*/ 1702874 h 6221549"/>
              <a:gd name="connsiteX0-989" fmla="*/ 189436 w 7466681"/>
              <a:gd name="connsiteY0-990" fmla="*/ 1702874 h 6221549"/>
              <a:gd name="connsiteX1-991" fmla="*/ 7466681 w 7466681"/>
              <a:gd name="connsiteY1-992" fmla="*/ 871601 h 6221549"/>
              <a:gd name="connsiteX2-993" fmla="*/ 7425117 w 7466681"/>
              <a:gd name="connsiteY2-994" fmla="*/ 1932918 h 6221549"/>
              <a:gd name="connsiteX3-995" fmla="*/ 7397264 w 7466681"/>
              <a:gd name="connsiteY3-996" fmla="*/ 6211156 h 6221549"/>
              <a:gd name="connsiteX4-997" fmla="*/ 497701 w 7466681"/>
              <a:gd name="connsiteY4-998" fmla="*/ 6221549 h 6221549"/>
              <a:gd name="connsiteX5-999" fmla="*/ 7386875 w 7466681"/>
              <a:gd name="connsiteY5-1000" fmla="*/ 1898929 h 6221549"/>
              <a:gd name="connsiteX6-1001" fmla="*/ 7397264 w 7466681"/>
              <a:gd name="connsiteY6-1002" fmla="*/ 963749 h 6221549"/>
              <a:gd name="connsiteX7-1003" fmla="*/ 3521457 w 7466681"/>
              <a:gd name="connsiteY7-1004" fmla="*/ 3499132 h 6221549"/>
              <a:gd name="connsiteX8-1005" fmla="*/ 1311653 w 7466681"/>
              <a:gd name="connsiteY8-1006" fmla="*/ 4156572 h 6221549"/>
              <a:gd name="connsiteX9-1007" fmla="*/ 189436 w 7466681"/>
              <a:gd name="connsiteY9-1008" fmla="*/ 1702874 h 6221549"/>
              <a:gd name="connsiteX0-1009" fmla="*/ 189436 w 7435508"/>
              <a:gd name="connsiteY0-1010" fmla="*/ 1709084 h 6227759"/>
              <a:gd name="connsiteX1-1011" fmla="*/ 7435508 w 7435508"/>
              <a:gd name="connsiteY1-1012" fmla="*/ 867420 h 6227759"/>
              <a:gd name="connsiteX2-1013" fmla="*/ 7425117 w 7435508"/>
              <a:gd name="connsiteY2-1014" fmla="*/ 1939128 h 6227759"/>
              <a:gd name="connsiteX3-1015" fmla="*/ 7397264 w 7435508"/>
              <a:gd name="connsiteY3-1016" fmla="*/ 6217366 h 6227759"/>
              <a:gd name="connsiteX4-1017" fmla="*/ 497701 w 7435508"/>
              <a:gd name="connsiteY4-1018" fmla="*/ 6227759 h 6227759"/>
              <a:gd name="connsiteX5-1019" fmla="*/ 7386875 w 7435508"/>
              <a:gd name="connsiteY5-1020" fmla="*/ 1905139 h 6227759"/>
              <a:gd name="connsiteX6-1021" fmla="*/ 7397264 w 7435508"/>
              <a:gd name="connsiteY6-1022" fmla="*/ 969959 h 6227759"/>
              <a:gd name="connsiteX7-1023" fmla="*/ 3521457 w 7435508"/>
              <a:gd name="connsiteY7-1024" fmla="*/ 3505342 h 6227759"/>
              <a:gd name="connsiteX8-1025" fmla="*/ 1311653 w 7435508"/>
              <a:gd name="connsiteY8-1026" fmla="*/ 4162782 h 6227759"/>
              <a:gd name="connsiteX9-1027" fmla="*/ 189436 w 7435508"/>
              <a:gd name="connsiteY9-1028" fmla="*/ 1709084 h 6227759"/>
              <a:gd name="connsiteX0-1029" fmla="*/ 189436 w 7435508"/>
              <a:gd name="connsiteY0-1030" fmla="*/ 1709084 h 6227759"/>
              <a:gd name="connsiteX1-1031" fmla="*/ 7435508 w 7435508"/>
              <a:gd name="connsiteY1-1032" fmla="*/ 867420 h 6227759"/>
              <a:gd name="connsiteX2-1033" fmla="*/ 7425117 w 7435508"/>
              <a:gd name="connsiteY2-1034" fmla="*/ 1939128 h 6227759"/>
              <a:gd name="connsiteX3-1035" fmla="*/ 7397264 w 7435508"/>
              <a:gd name="connsiteY3-1036" fmla="*/ 6217366 h 6227759"/>
              <a:gd name="connsiteX4-1037" fmla="*/ 497701 w 7435508"/>
              <a:gd name="connsiteY4-1038" fmla="*/ 6227759 h 6227759"/>
              <a:gd name="connsiteX5-1039" fmla="*/ 7386875 w 7435508"/>
              <a:gd name="connsiteY5-1040" fmla="*/ 1905139 h 6227759"/>
              <a:gd name="connsiteX6-1041" fmla="*/ 7397264 w 7435508"/>
              <a:gd name="connsiteY6-1042" fmla="*/ 969959 h 6227759"/>
              <a:gd name="connsiteX7-1043" fmla="*/ 3521457 w 7435508"/>
              <a:gd name="connsiteY7-1044" fmla="*/ 3505342 h 6227759"/>
              <a:gd name="connsiteX8-1045" fmla="*/ 1311653 w 7435508"/>
              <a:gd name="connsiteY8-1046" fmla="*/ 4162782 h 6227759"/>
              <a:gd name="connsiteX9-1047" fmla="*/ 189436 w 7435508"/>
              <a:gd name="connsiteY9-1048" fmla="*/ 1709084 h 6227759"/>
              <a:gd name="connsiteX0-1049" fmla="*/ 189436 w 7435508"/>
              <a:gd name="connsiteY0-1050" fmla="*/ 1709084 h 6227759"/>
              <a:gd name="connsiteX1-1051" fmla="*/ 7435508 w 7435508"/>
              <a:gd name="connsiteY1-1052" fmla="*/ 867420 h 6227759"/>
              <a:gd name="connsiteX2-1053" fmla="*/ 7425117 w 7435508"/>
              <a:gd name="connsiteY2-1054" fmla="*/ 1939128 h 6227759"/>
              <a:gd name="connsiteX3-1055" fmla="*/ 7397264 w 7435508"/>
              <a:gd name="connsiteY3-1056" fmla="*/ 6217366 h 6227759"/>
              <a:gd name="connsiteX4-1057" fmla="*/ 497701 w 7435508"/>
              <a:gd name="connsiteY4-1058" fmla="*/ 6227759 h 6227759"/>
              <a:gd name="connsiteX5-1059" fmla="*/ 7386875 w 7435508"/>
              <a:gd name="connsiteY5-1060" fmla="*/ 1905139 h 6227759"/>
              <a:gd name="connsiteX6-1061" fmla="*/ 7397264 w 7435508"/>
              <a:gd name="connsiteY6-1062" fmla="*/ 969959 h 6227759"/>
              <a:gd name="connsiteX7-1063" fmla="*/ 3521457 w 7435508"/>
              <a:gd name="connsiteY7-1064" fmla="*/ 3505342 h 6227759"/>
              <a:gd name="connsiteX8-1065" fmla="*/ 1311653 w 7435508"/>
              <a:gd name="connsiteY8-1066" fmla="*/ 4162782 h 6227759"/>
              <a:gd name="connsiteX9-1067" fmla="*/ 189436 w 7435508"/>
              <a:gd name="connsiteY9-1068" fmla="*/ 1709084 h 6227759"/>
              <a:gd name="connsiteX0-1069" fmla="*/ 189436 w 7435508"/>
              <a:gd name="connsiteY0-1070" fmla="*/ 1709084 h 6227759"/>
              <a:gd name="connsiteX1-1071" fmla="*/ 7435508 w 7435508"/>
              <a:gd name="connsiteY1-1072" fmla="*/ 867420 h 6227759"/>
              <a:gd name="connsiteX2-1073" fmla="*/ 7425117 w 7435508"/>
              <a:gd name="connsiteY2-1074" fmla="*/ 1939128 h 6227759"/>
              <a:gd name="connsiteX3-1075" fmla="*/ 7397264 w 7435508"/>
              <a:gd name="connsiteY3-1076" fmla="*/ 6217366 h 6227759"/>
              <a:gd name="connsiteX4-1077" fmla="*/ 497701 w 7435508"/>
              <a:gd name="connsiteY4-1078" fmla="*/ 6227759 h 6227759"/>
              <a:gd name="connsiteX5-1079" fmla="*/ 7386875 w 7435508"/>
              <a:gd name="connsiteY5-1080" fmla="*/ 1905139 h 6227759"/>
              <a:gd name="connsiteX6-1081" fmla="*/ 7397264 w 7435508"/>
              <a:gd name="connsiteY6-1082" fmla="*/ 969959 h 6227759"/>
              <a:gd name="connsiteX7-1083" fmla="*/ 3521457 w 7435508"/>
              <a:gd name="connsiteY7-1084" fmla="*/ 3505342 h 6227759"/>
              <a:gd name="connsiteX8-1085" fmla="*/ 1311653 w 7435508"/>
              <a:gd name="connsiteY8-1086" fmla="*/ 4162782 h 6227759"/>
              <a:gd name="connsiteX9-1087" fmla="*/ 189436 w 7435508"/>
              <a:gd name="connsiteY9-1088" fmla="*/ 1709084 h 6227759"/>
              <a:gd name="connsiteX0-1089" fmla="*/ 189436 w 7435508"/>
              <a:gd name="connsiteY0-1090" fmla="*/ 1709084 h 6227759"/>
              <a:gd name="connsiteX1-1091" fmla="*/ 7435508 w 7435508"/>
              <a:gd name="connsiteY1-1092" fmla="*/ 867420 h 6227759"/>
              <a:gd name="connsiteX2-1093" fmla="*/ 7425117 w 7435508"/>
              <a:gd name="connsiteY2-1094" fmla="*/ 1939128 h 6227759"/>
              <a:gd name="connsiteX3-1095" fmla="*/ 7397264 w 7435508"/>
              <a:gd name="connsiteY3-1096" fmla="*/ 6217366 h 6227759"/>
              <a:gd name="connsiteX4-1097" fmla="*/ 497701 w 7435508"/>
              <a:gd name="connsiteY4-1098" fmla="*/ 6227759 h 6227759"/>
              <a:gd name="connsiteX5-1099" fmla="*/ 7386875 w 7435508"/>
              <a:gd name="connsiteY5-1100" fmla="*/ 1905139 h 6227759"/>
              <a:gd name="connsiteX6-1101" fmla="*/ 7397264 w 7435508"/>
              <a:gd name="connsiteY6-1102" fmla="*/ 969959 h 6227759"/>
              <a:gd name="connsiteX7-1103" fmla="*/ 3521457 w 7435508"/>
              <a:gd name="connsiteY7-1104" fmla="*/ 3505342 h 6227759"/>
              <a:gd name="connsiteX8-1105" fmla="*/ 1311653 w 7435508"/>
              <a:gd name="connsiteY8-1106" fmla="*/ 4162782 h 6227759"/>
              <a:gd name="connsiteX9-1107" fmla="*/ 189436 w 7435508"/>
              <a:gd name="connsiteY9-1108" fmla="*/ 1709084 h 6227759"/>
              <a:gd name="connsiteX0-1109" fmla="*/ 189436 w 7435508"/>
              <a:gd name="connsiteY0-1110" fmla="*/ 1709084 h 6227759"/>
              <a:gd name="connsiteX1-1111" fmla="*/ 7435508 w 7435508"/>
              <a:gd name="connsiteY1-1112" fmla="*/ 867420 h 6227759"/>
              <a:gd name="connsiteX2-1113" fmla="*/ 7425117 w 7435508"/>
              <a:gd name="connsiteY2-1114" fmla="*/ 1939128 h 6227759"/>
              <a:gd name="connsiteX3-1115" fmla="*/ 7397264 w 7435508"/>
              <a:gd name="connsiteY3-1116" fmla="*/ 6217366 h 6227759"/>
              <a:gd name="connsiteX4-1117" fmla="*/ 497701 w 7435508"/>
              <a:gd name="connsiteY4-1118" fmla="*/ 6227759 h 6227759"/>
              <a:gd name="connsiteX5-1119" fmla="*/ 7386875 w 7435508"/>
              <a:gd name="connsiteY5-1120" fmla="*/ 1905139 h 6227759"/>
              <a:gd name="connsiteX6-1121" fmla="*/ 7397264 w 7435508"/>
              <a:gd name="connsiteY6-1122" fmla="*/ 969959 h 6227759"/>
              <a:gd name="connsiteX7-1123" fmla="*/ 3521457 w 7435508"/>
              <a:gd name="connsiteY7-1124" fmla="*/ 3505342 h 6227759"/>
              <a:gd name="connsiteX8-1125" fmla="*/ 1311653 w 7435508"/>
              <a:gd name="connsiteY8-1126" fmla="*/ 4162782 h 6227759"/>
              <a:gd name="connsiteX9-1127" fmla="*/ 189436 w 7435508"/>
              <a:gd name="connsiteY9-1128" fmla="*/ 1709084 h 6227759"/>
              <a:gd name="connsiteX0-1129" fmla="*/ 189436 w 7435508"/>
              <a:gd name="connsiteY0-1130" fmla="*/ 1709084 h 6227759"/>
              <a:gd name="connsiteX1-1131" fmla="*/ 7435508 w 7435508"/>
              <a:gd name="connsiteY1-1132" fmla="*/ 867420 h 6227759"/>
              <a:gd name="connsiteX2-1133" fmla="*/ 7425117 w 7435508"/>
              <a:gd name="connsiteY2-1134" fmla="*/ 1939128 h 6227759"/>
              <a:gd name="connsiteX3-1135" fmla="*/ 7397264 w 7435508"/>
              <a:gd name="connsiteY3-1136" fmla="*/ 6217366 h 6227759"/>
              <a:gd name="connsiteX4-1137" fmla="*/ 497701 w 7435508"/>
              <a:gd name="connsiteY4-1138" fmla="*/ 6227759 h 6227759"/>
              <a:gd name="connsiteX5-1139" fmla="*/ 7386875 w 7435508"/>
              <a:gd name="connsiteY5-1140" fmla="*/ 1905139 h 6227759"/>
              <a:gd name="connsiteX6-1141" fmla="*/ 7397264 w 7435508"/>
              <a:gd name="connsiteY6-1142" fmla="*/ 969959 h 6227759"/>
              <a:gd name="connsiteX7-1143" fmla="*/ 3521457 w 7435508"/>
              <a:gd name="connsiteY7-1144" fmla="*/ 3505342 h 6227759"/>
              <a:gd name="connsiteX8-1145" fmla="*/ 1311653 w 7435508"/>
              <a:gd name="connsiteY8-1146" fmla="*/ 4162782 h 6227759"/>
              <a:gd name="connsiteX9-1147" fmla="*/ 189436 w 7435508"/>
              <a:gd name="connsiteY9-1148" fmla="*/ 1709084 h 6227759"/>
              <a:gd name="connsiteX0-1149" fmla="*/ 189436 w 7435508"/>
              <a:gd name="connsiteY0-1150" fmla="*/ 1709084 h 6227759"/>
              <a:gd name="connsiteX1-1151" fmla="*/ 7435508 w 7435508"/>
              <a:gd name="connsiteY1-1152" fmla="*/ 867420 h 6227759"/>
              <a:gd name="connsiteX2-1153" fmla="*/ 7425117 w 7435508"/>
              <a:gd name="connsiteY2-1154" fmla="*/ 1939128 h 6227759"/>
              <a:gd name="connsiteX3-1155" fmla="*/ 7397264 w 7435508"/>
              <a:gd name="connsiteY3-1156" fmla="*/ 6217366 h 6227759"/>
              <a:gd name="connsiteX4-1157" fmla="*/ 497701 w 7435508"/>
              <a:gd name="connsiteY4-1158" fmla="*/ 6227759 h 6227759"/>
              <a:gd name="connsiteX5-1159" fmla="*/ 7386875 w 7435508"/>
              <a:gd name="connsiteY5-1160" fmla="*/ 1905139 h 6227759"/>
              <a:gd name="connsiteX6-1161" fmla="*/ 7397264 w 7435508"/>
              <a:gd name="connsiteY6-1162" fmla="*/ 969959 h 6227759"/>
              <a:gd name="connsiteX7-1163" fmla="*/ 3521457 w 7435508"/>
              <a:gd name="connsiteY7-1164" fmla="*/ 3505342 h 6227759"/>
              <a:gd name="connsiteX8-1165" fmla="*/ 1311653 w 7435508"/>
              <a:gd name="connsiteY8-1166" fmla="*/ 4162782 h 6227759"/>
              <a:gd name="connsiteX9-1167" fmla="*/ 189436 w 7435508"/>
              <a:gd name="connsiteY9-1168" fmla="*/ 1709084 h 6227759"/>
              <a:gd name="connsiteX0-1169" fmla="*/ 189436 w 7435508"/>
              <a:gd name="connsiteY0-1170" fmla="*/ 1709084 h 6227759"/>
              <a:gd name="connsiteX1-1171" fmla="*/ 7435508 w 7435508"/>
              <a:gd name="connsiteY1-1172" fmla="*/ 867420 h 6227759"/>
              <a:gd name="connsiteX2-1173" fmla="*/ 7425117 w 7435508"/>
              <a:gd name="connsiteY2-1174" fmla="*/ 1939128 h 6227759"/>
              <a:gd name="connsiteX3-1175" fmla="*/ 7397264 w 7435508"/>
              <a:gd name="connsiteY3-1176" fmla="*/ 6217366 h 6227759"/>
              <a:gd name="connsiteX4-1177" fmla="*/ 497701 w 7435508"/>
              <a:gd name="connsiteY4-1178" fmla="*/ 6227759 h 6227759"/>
              <a:gd name="connsiteX5-1179" fmla="*/ 7376936 w 7435508"/>
              <a:gd name="connsiteY5-1180" fmla="*/ 1964773 h 6227759"/>
              <a:gd name="connsiteX6-1181" fmla="*/ 7397264 w 7435508"/>
              <a:gd name="connsiteY6-1182" fmla="*/ 969959 h 6227759"/>
              <a:gd name="connsiteX7-1183" fmla="*/ 3521457 w 7435508"/>
              <a:gd name="connsiteY7-1184" fmla="*/ 3505342 h 6227759"/>
              <a:gd name="connsiteX8-1185" fmla="*/ 1311653 w 7435508"/>
              <a:gd name="connsiteY8-1186" fmla="*/ 4162782 h 6227759"/>
              <a:gd name="connsiteX9-1187" fmla="*/ 189436 w 7435508"/>
              <a:gd name="connsiteY9-1188" fmla="*/ 1709084 h 6227759"/>
              <a:gd name="connsiteX0-1189" fmla="*/ 189436 w 7435508"/>
              <a:gd name="connsiteY0-1190" fmla="*/ 1709084 h 6227759"/>
              <a:gd name="connsiteX1-1191" fmla="*/ 7435508 w 7435508"/>
              <a:gd name="connsiteY1-1192" fmla="*/ 867420 h 6227759"/>
              <a:gd name="connsiteX2-1193" fmla="*/ 7425117 w 7435508"/>
              <a:gd name="connsiteY2-1194" fmla="*/ 1939128 h 6227759"/>
              <a:gd name="connsiteX3-1195" fmla="*/ 7397264 w 7435508"/>
              <a:gd name="connsiteY3-1196" fmla="*/ 6217366 h 6227759"/>
              <a:gd name="connsiteX4-1197" fmla="*/ 497701 w 7435508"/>
              <a:gd name="connsiteY4-1198" fmla="*/ 6227759 h 6227759"/>
              <a:gd name="connsiteX5-1199" fmla="*/ 7020896 w 7435508"/>
              <a:gd name="connsiteY5-1200" fmla="*/ 2011621 h 6227759"/>
              <a:gd name="connsiteX6-1201" fmla="*/ 7397264 w 7435508"/>
              <a:gd name="connsiteY6-1202" fmla="*/ 969959 h 6227759"/>
              <a:gd name="connsiteX7-1203" fmla="*/ 3521457 w 7435508"/>
              <a:gd name="connsiteY7-1204" fmla="*/ 3505342 h 6227759"/>
              <a:gd name="connsiteX8-1205" fmla="*/ 1311653 w 7435508"/>
              <a:gd name="connsiteY8-1206" fmla="*/ 4162782 h 6227759"/>
              <a:gd name="connsiteX9-1207" fmla="*/ 189436 w 7435508"/>
              <a:gd name="connsiteY9-1208" fmla="*/ 1709084 h 6227759"/>
              <a:gd name="connsiteX0-1209" fmla="*/ 189436 w 7435508"/>
              <a:gd name="connsiteY0-1210" fmla="*/ 1709084 h 6227759"/>
              <a:gd name="connsiteX1-1211" fmla="*/ 7435508 w 7435508"/>
              <a:gd name="connsiteY1-1212" fmla="*/ 867420 h 6227759"/>
              <a:gd name="connsiteX2-1213" fmla="*/ 7425117 w 7435508"/>
              <a:gd name="connsiteY2-1214" fmla="*/ 1939128 h 6227759"/>
              <a:gd name="connsiteX3-1215" fmla="*/ 7397264 w 7435508"/>
              <a:gd name="connsiteY3-1216" fmla="*/ 6217366 h 6227759"/>
              <a:gd name="connsiteX4-1217" fmla="*/ 497701 w 7435508"/>
              <a:gd name="connsiteY4-1218" fmla="*/ 6227759 h 6227759"/>
              <a:gd name="connsiteX5-1219" fmla="*/ 7020896 w 7435508"/>
              <a:gd name="connsiteY5-1220" fmla="*/ 2011621 h 6227759"/>
              <a:gd name="connsiteX6-1221" fmla="*/ 7003745 w 7435508"/>
              <a:gd name="connsiteY6-1222" fmla="*/ 1044915 h 6227759"/>
              <a:gd name="connsiteX7-1223" fmla="*/ 3521457 w 7435508"/>
              <a:gd name="connsiteY7-1224" fmla="*/ 3505342 h 6227759"/>
              <a:gd name="connsiteX8-1225" fmla="*/ 1311653 w 7435508"/>
              <a:gd name="connsiteY8-1226" fmla="*/ 4162782 h 6227759"/>
              <a:gd name="connsiteX9-1227" fmla="*/ 189436 w 7435508"/>
              <a:gd name="connsiteY9-1228" fmla="*/ 1709084 h 6227759"/>
              <a:gd name="connsiteX0-1229" fmla="*/ 189436 w 7435508"/>
              <a:gd name="connsiteY0-1230" fmla="*/ 1709084 h 6227759"/>
              <a:gd name="connsiteX1-1231" fmla="*/ 7435508 w 7435508"/>
              <a:gd name="connsiteY1-1232" fmla="*/ 867420 h 6227759"/>
              <a:gd name="connsiteX2-1233" fmla="*/ 7425117 w 7435508"/>
              <a:gd name="connsiteY2-1234" fmla="*/ 1939128 h 6227759"/>
              <a:gd name="connsiteX3-1235" fmla="*/ 7397264 w 7435508"/>
              <a:gd name="connsiteY3-1236" fmla="*/ 6217366 h 6227759"/>
              <a:gd name="connsiteX4-1237" fmla="*/ 497701 w 7435508"/>
              <a:gd name="connsiteY4-1238" fmla="*/ 6227759 h 6227759"/>
              <a:gd name="connsiteX5-1239" fmla="*/ 7020896 w 7435508"/>
              <a:gd name="connsiteY5-1240" fmla="*/ 2011621 h 6227759"/>
              <a:gd name="connsiteX6-1241" fmla="*/ 7003745 w 7435508"/>
              <a:gd name="connsiteY6-1242" fmla="*/ 1044915 h 6227759"/>
              <a:gd name="connsiteX7-1243" fmla="*/ 3521457 w 7435508"/>
              <a:gd name="connsiteY7-1244" fmla="*/ 3505342 h 6227759"/>
              <a:gd name="connsiteX8-1245" fmla="*/ 1311653 w 7435508"/>
              <a:gd name="connsiteY8-1246" fmla="*/ 4162782 h 6227759"/>
              <a:gd name="connsiteX9-1247" fmla="*/ 189436 w 7435508"/>
              <a:gd name="connsiteY9-1248" fmla="*/ 1709084 h 6227759"/>
              <a:gd name="connsiteX0-1249" fmla="*/ 189436 w 7427490"/>
              <a:gd name="connsiteY0-1250" fmla="*/ 1825132 h 6343807"/>
              <a:gd name="connsiteX1-1251" fmla="*/ 7313704 w 7427490"/>
              <a:gd name="connsiteY1-1252" fmla="*/ 796079 h 6343807"/>
              <a:gd name="connsiteX2-1253" fmla="*/ 7425117 w 7427490"/>
              <a:gd name="connsiteY2-1254" fmla="*/ 2055176 h 6343807"/>
              <a:gd name="connsiteX3-1255" fmla="*/ 7397264 w 7427490"/>
              <a:gd name="connsiteY3-1256" fmla="*/ 6333414 h 6343807"/>
              <a:gd name="connsiteX4-1257" fmla="*/ 497701 w 7427490"/>
              <a:gd name="connsiteY4-1258" fmla="*/ 6343807 h 6343807"/>
              <a:gd name="connsiteX5-1259" fmla="*/ 7020896 w 7427490"/>
              <a:gd name="connsiteY5-1260" fmla="*/ 2127669 h 6343807"/>
              <a:gd name="connsiteX6-1261" fmla="*/ 7003745 w 7427490"/>
              <a:gd name="connsiteY6-1262" fmla="*/ 1160963 h 6343807"/>
              <a:gd name="connsiteX7-1263" fmla="*/ 3521457 w 7427490"/>
              <a:gd name="connsiteY7-1264" fmla="*/ 3621390 h 6343807"/>
              <a:gd name="connsiteX8-1265" fmla="*/ 1311653 w 7427490"/>
              <a:gd name="connsiteY8-1266" fmla="*/ 4278830 h 6343807"/>
              <a:gd name="connsiteX9-1267" fmla="*/ 189436 w 7427490"/>
              <a:gd name="connsiteY9-1268" fmla="*/ 1825132 h 6343807"/>
              <a:gd name="connsiteX0-1269" fmla="*/ 189436 w 7428072"/>
              <a:gd name="connsiteY0-1270" fmla="*/ 1825132 h 6343807"/>
              <a:gd name="connsiteX1-1271" fmla="*/ 7313704 w 7428072"/>
              <a:gd name="connsiteY1-1272" fmla="*/ 796079 h 6343807"/>
              <a:gd name="connsiteX2-1273" fmla="*/ 7425117 w 7428072"/>
              <a:gd name="connsiteY2-1274" fmla="*/ 2055176 h 6343807"/>
              <a:gd name="connsiteX3-1275" fmla="*/ 7397264 w 7428072"/>
              <a:gd name="connsiteY3-1276" fmla="*/ 6333414 h 6343807"/>
              <a:gd name="connsiteX4-1277" fmla="*/ 497701 w 7428072"/>
              <a:gd name="connsiteY4-1278" fmla="*/ 6343807 h 6343807"/>
              <a:gd name="connsiteX5-1279" fmla="*/ 7020896 w 7428072"/>
              <a:gd name="connsiteY5-1280" fmla="*/ 2127669 h 6343807"/>
              <a:gd name="connsiteX6-1281" fmla="*/ 7003745 w 7428072"/>
              <a:gd name="connsiteY6-1282" fmla="*/ 1160963 h 6343807"/>
              <a:gd name="connsiteX7-1283" fmla="*/ 3521457 w 7428072"/>
              <a:gd name="connsiteY7-1284" fmla="*/ 3621390 h 6343807"/>
              <a:gd name="connsiteX8-1285" fmla="*/ 1311653 w 7428072"/>
              <a:gd name="connsiteY8-1286" fmla="*/ 4278830 h 6343807"/>
              <a:gd name="connsiteX9-1287" fmla="*/ 189436 w 7428072"/>
              <a:gd name="connsiteY9-1288" fmla="*/ 1825132 h 6343807"/>
              <a:gd name="connsiteX0-1289" fmla="*/ 189436 w 7427902"/>
              <a:gd name="connsiteY0-1290" fmla="*/ 1825132 h 6343807"/>
              <a:gd name="connsiteX1-1291" fmla="*/ 7313704 w 7427902"/>
              <a:gd name="connsiteY1-1292" fmla="*/ 796079 h 6343807"/>
              <a:gd name="connsiteX2-1293" fmla="*/ 7425117 w 7427902"/>
              <a:gd name="connsiteY2-1294" fmla="*/ 2055176 h 6343807"/>
              <a:gd name="connsiteX3-1295" fmla="*/ 7397264 w 7427902"/>
              <a:gd name="connsiteY3-1296" fmla="*/ 6333414 h 6343807"/>
              <a:gd name="connsiteX4-1297" fmla="*/ 497701 w 7427902"/>
              <a:gd name="connsiteY4-1298" fmla="*/ 6343807 h 6343807"/>
              <a:gd name="connsiteX5-1299" fmla="*/ 7020896 w 7427902"/>
              <a:gd name="connsiteY5-1300" fmla="*/ 2127669 h 6343807"/>
              <a:gd name="connsiteX6-1301" fmla="*/ 7003745 w 7427902"/>
              <a:gd name="connsiteY6-1302" fmla="*/ 1160963 h 6343807"/>
              <a:gd name="connsiteX7-1303" fmla="*/ 3521457 w 7427902"/>
              <a:gd name="connsiteY7-1304" fmla="*/ 3621390 h 6343807"/>
              <a:gd name="connsiteX8-1305" fmla="*/ 1311653 w 7427902"/>
              <a:gd name="connsiteY8-1306" fmla="*/ 4278830 h 6343807"/>
              <a:gd name="connsiteX9-1307" fmla="*/ 189436 w 7427902"/>
              <a:gd name="connsiteY9-1308" fmla="*/ 1825132 h 6343807"/>
              <a:gd name="connsiteX0-1309" fmla="*/ 189436 w 7426060"/>
              <a:gd name="connsiteY0-1310" fmla="*/ 1771973 h 6290648"/>
              <a:gd name="connsiteX1-1311" fmla="*/ 7004511 w 7426060"/>
              <a:gd name="connsiteY1-1312" fmla="*/ 827245 h 6290648"/>
              <a:gd name="connsiteX2-1313" fmla="*/ 7425117 w 7426060"/>
              <a:gd name="connsiteY2-1314" fmla="*/ 2002017 h 6290648"/>
              <a:gd name="connsiteX3-1315" fmla="*/ 7397264 w 7426060"/>
              <a:gd name="connsiteY3-1316" fmla="*/ 6280255 h 6290648"/>
              <a:gd name="connsiteX4-1317" fmla="*/ 497701 w 7426060"/>
              <a:gd name="connsiteY4-1318" fmla="*/ 6290648 h 6290648"/>
              <a:gd name="connsiteX5-1319" fmla="*/ 7020896 w 7426060"/>
              <a:gd name="connsiteY5-1320" fmla="*/ 2074510 h 6290648"/>
              <a:gd name="connsiteX6-1321" fmla="*/ 7003745 w 7426060"/>
              <a:gd name="connsiteY6-1322" fmla="*/ 1107804 h 6290648"/>
              <a:gd name="connsiteX7-1323" fmla="*/ 3521457 w 7426060"/>
              <a:gd name="connsiteY7-1324" fmla="*/ 3568231 h 6290648"/>
              <a:gd name="connsiteX8-1325" fmla="*/ 1311653 w 7426060"/>
              <a:gd name="connsiteY8-1326" fmla="*/ 4225671 h 6290648"/>
              <a:gd name="connsiteX9-1327" fmla="*/ 189436 w 7426060"/>
              <a:gd name="connsiteY9-1328" fmla="*/ 1771973 h 6290648"/>
              <a:gd name="connsiteX0-1329" fmla="*/ 189436 w 7397954"/>
              <a:gd name="connsiteY0-1330" fmla="*/ 1771973 h 6290648"/>
              <a:gd name="connsiteX1-1331" fmla="*/ 7004511 w 7397954"/>
              <a:gd name="connsiteY1-1332" fmla="*/ 827245 h 6290648"/>
              <a:gd name="connsiteX2-1333" fmla="*/ 7022229 w 7397954"/>
              <a:gd name="connsiteY2-1334" fmla="*/ 2095712 h 6290648"/>
              <a:gd name="connsiteX3-1335" fmla="*/ 7397264 w 7397954"/>
              <a:gd name="connsiteY3-1336" fmla="*/ 6280255 h 6290648"/>
              <a:gd name="connsiteX4-1337" fmla="*/ 497701 w 7397954"/>
              <a:gd name="connsiteY4-1338" fmla="*/ 6290648 h 6290648"/>
              <a:gd name="connsiteX5-1339" fmla="*/ 7020896 w 7397954"/>
              <a:gd name="connsiteY5-1340" fmla="*/ 2074510 h 6290648"/>
              <a:gd name="connsiteX6-1341" fmla="*/ 7003745 w 7397954"/>
              <a:gd name="connsiteY6-1342" fmla="*/ 1107804 h 6290648"/>
              <a:gd name="connsiteX7-1343" fmla="*/ 3521457 w 7397954"/>
              <a:gd name="connsiteY7-1344" fmla="*/ 3568231 h 6290648"/>
              <a:gd name="connsiteX8-1345" fmla="*/ 1311653 w 7397954"/>
              <a:gd name="connsiteY8-1346" fmla="*/ 4225671 h 6290648"/>
              <a:gd name="connsiteX9-1347" fmla="*/ 189436 w 7397954"/>
              <a:gd name="connsiteY9-1348" fmla="*/ 1771973 h 6290648"/>
              <a:gd name="connsiteX0-1349" fmla="*/ 189436 w 7397954"/>
              <a:gd name="connsiteY0-1350" fmla="*/ 1771973 h 6290648"/>
              <a:gd name="connsiteX1-1351" fmla="*/ 7004511 w 7397954"/>
              <a:gd name="connsiteY1-1352" fmla="*/ 827245 h 6290648"/>
              <a:gd name="connsiteX2-1353" fmla="*/ 7022229 w 7397954"/>
              <a:gd name="connsiteY2-1354" fmla="*/ 2095712 h 6290648"/>
              <a:gd name="connsiteX3-1355" fmla="*/ 7397264 w 7397954"/>
              <a:gd name="connsiteY3-1356" fmla="*/ 6280255 h 6290648"/>
              <a:gd name="connsiteX4-1357" fmla="*/ 497701 w 7397954"/>
              <a:gd name="connsiteY4-1358" fmla="*/ 6290648 h 6290648"/>
              <a:gd name="connsiteX5-1359" fmla="*/ 7020896 w 7397954"/>
              <a:gd name="connsiteY5-1360" fmla="*/ 2074510 h 6290648"/>
              <a:gd name="connsiteX6-1361" fmla="*/ 7003745 w 7397954"/>
              <a:gd name="connsiteY6-1362" fmla="*/ 1107804 h 6290648"/>
              <a:gd name="connsiteX7-1363" fmla="*/ 3521457 w 7397954"/>
              <a:gd name="connsiteY7-1364" fmla="*/ 3568231 h 6290648"/>
              <a:gd name="connsiteX8-1365" fmla="*/ 1311653 w 7397954"/>
              <a:gd name="connsiteY8-1366" fmla="*/ 4225671 h 6290648"/>
              <a:gd name="connsiteX9-1367" fmla="*/ 189436 w 7397954"/>
              <a:gd name="connsiteY9-1368" fmla="*/ 1771973 h 6290648"/>
              <a:gd name="connsiteX0-1369" fmla="*/ 189436 w 7398035"/>
              <a:gd name="connsiteY0-1370" fmla="*/ 1771973 h 6290648"/>
              <a:gd name="connsiteX1-1371" fmla="*/ 7004511 w 7398035"/>
              <a:gd name="connsiteY1-1372" fmla="*/ 827245 h 6290648"/>
              <a:gd name="connsiteX2-1373" fmla="*/ 7022229 w 7398035"/>
              <a:gd name="connsiteY2-1374" fmla="*/ 2095712 h 6290648"/>
              <a:gd name="connsiteX3-1375" fmla="*/ 7397264 w 7398035"/>
              <a:gd name="connsiteY3-1376" fmla="*/ 6280255 h 6290648"/>
              <a:gd name="connsiteX4-1377" fmla="*/ 497701 w 7398035"/>
              <a:gd name="connsiteY4-1378" fmla="*/ 6290648 h 6290648"/>
              <a:gd name="connsiteX5-1379" fmla="*/ 7020896 w 7398035"/>
              <a:gd name="connsiteY5-1380" fmla="*/ 2074510 h 6290648"/>
              <a:gd name="connsiteX6-1381" fmla="*/ 7003745 w 7398035"/>
              <a:gd name="connsiteY6-1382" fmla="*/ 1107804 h 6290648"/>
              <a:gd name="connsiteX7-1383" fmla="*/ 3521457 w 7398035"/>
              <a:gd name="connsiteY7-1384" fmla="*/ 3568231 h 6290648"/>
              <a:gd name="connsiteX8-1385" fmla="*/ 1311653 w 7398035"/>
              <a:gd name="connsiteY8-1386" fmla="*/ 4225671 h 6290648"/>
              <a:gd name="connsiteX9-1387" fmla="*/ 189436 w 7398035"/>
              <a:gd name="connsiteY9-1388" fmla="*/ 1771973 h 6290648"/>
              <a:gd name="connsiteX0-1389" fmla="*/ 189436 w 7398035"/>
              <a:gd name="connsiteY0-1390" fmla="*/ 1771973 h 6290648"/>
              <a:gd name="connsiteX1-1391" fmla="*/ 7004511 w 7398035"/>
              <a:gd name="connsiteY1-1392" fmla="*/ 827245 h 6290648"/>
              <a:gd name="connsiteX2-1393" fmla="*/ 7022229 w 7398035"/>
              <a:gd name="connsiteY2-1394" fmla="*/ 2095712 h 6290648"/>
              <a:gd name="connsiteX3-1395" fmla="*/ 7397264 w 7398035"/>
              <a:gd name="connsiteY3-1396" fmla="*/ 6280255 h 6290648"/>
              <a:gd name="connsiteX4-1397" fmla="*/ 497701 w 7398035"/>
              <a:gd name="connsiteY4-1398" fmla="*/ 6290648 h 6290648"/>
              <a:gd name="connsiteX5-1399" fmla="*/ 7020896 w 7398035"/>
              <a:gd name="connsiteY5-1400" fmla="*/ 2074510 h 6290648"/>
              <a:gd name="connsiteX6-1401" fmla="*/ 7003745 w 7398035"/>
              <a:gd name="connsiteY6-1402" fmla="*/ 1107804 h 6290648"/>
              <a:gd name="connsiteX7-1403" fmla="*/ 3521457 w 7398035"/>
              <a:gd name="connsiteY7-1404" fmla="*/ 3568231 h 6290648"/>
              <a:gd name="connsiteX8-1405" fmla="*/ 1311653 w 7398035"/>
              <a:gd name="connsiteY8-1406" fmla="*/ 4225671 h 6290648"/>
              <a:gd name="connsiteX9-1407" fmla="*/ 189436 w 7398035"/>
              <a:gd name="connsiteY9-1408" fmla="*/ 1771973 h 6290648"/>
              <a:gd name="connsiteX0-1409" fmla="*/ 189436 w 7029642"/>
              <a:gd name="connsiteY0-1410" fmla="*/ 1771973 h 6290648"/>
              <a:gd name="connsiteX1-1411" fmla="*/ 7004511 w 7029642"/>
              <a:gd name="connsiteY1-1412" fmla="*/ 827245 h 6290648"/>
              <a:gd name="connsiteX2-1413" fmla="*/ 7022229 w 7029642"/>
              <a:gd name="connsiteY2-1414" fmla="*/ 2095712 h 6290648"/>
              <a:gd name="connsiteX3-1415" fmla="*/ 7013115 w 7029642"/>
              <a:gd name="connsiteY3-1416" fmla="*/ 4884202 h 6290648"/>
              <a:gd name="connsiteX4-1417" fmla="*/ 497701 w 7029642"/>
              <a:gd name="connsiteY4-1418" fmla="*/ 6290648 h 6290648"/>
              <a:gd name="connsiteX5-1419" fmla="*/ 7020896 w 7029642"/>
              <a:gd name="connsiteY5-1420" fmla="*/ 2074510 h 6290648"/>
              <a:gd name="connsiteX6-1421" fmla="*/ 7003745 w 7029642"/>
              <a:gd name="connsiteY6-1422" fmla="*/ 1107804 h 6290648"/>
              <a:gd name="connsiteX7-1423" fmla="*/ 3521457 w 7029642"/>
              <a:gd name="connsiteY7-1424" fmla="*/ 3568231 h 6290648"/>
              <a:gd name="connsiteX8-1425" fmla="*/ 1311653 w 7029642"/>
              <a:gd name="connsiteY8-1426" fmla="*/ 4225671 h 6290648"/>
              <a:gd name="connsiteX9-1427" fmla="*/ 189436 w 7029642"/>
              <a:gd name="connsiteY9-1428" fmla="*/ 1771973 h 6290648"/>
              <a:gd name="connsiteX0-1429" fmla="*/ 189436 w 7029642"/>
              <a:gd name="connsiteY0-1430" fmla="*/ 1771973 h 6290648"/>
              <a:gd name="connsiteX1-1431" fmla="*/ 7004511 w 7029642"/>
              <a:gd name="connsiteY1-1432" fmla="*/ 827245 h 6290648"/>
              <a:gd name="connsiteX2-1433" fmla="*/ 7022229 w 7029642"/>
              <a:gd name="connsiteY2-1434" fmla="*/ 2095712 h 6290648"/>
              <a:gd name="connsiteX3-1435" fmla="*/ 7013115 w 7029642"/>
              <a:gd name="connsiteY3-1436" fmla="*/ 4884202 h 6290648"/>
              <a:gd name="connsiteX4-1437" fmla="*/ 497701 w 7029642"/>
              <a:gd name="connsiteY4-1438" fmla="*/ 6290648 h 6290648"/>
              <a:gd name="connsiteX5-1439" fmla="*/ 7020896 w 7029642"/>
              <a:gd name="connsiteY5-1440" fmla="*/ 2074510 h 6290648"/>
              <a:gd name="connsiteX6-1441" fmla="*/ 7003745 w 7029642"/>
              <a:gd name="connsiteY6-1442" fmla="*/ 1107804 h 6290648"/>
              <a:gd name="connsiteX7-1443" fmla="*/ 3521457 w 7029642"/>
              <a:gd name="connsiteY7-1444" fmla="*/ 3568231 h 6290648"/>
              <a:gd name="connsiteX8-1445" fmla="*/ 1311653 w 7029642"/>
              <a:gd name="connsiteY8-1446" fmla="*/ 4225671 h 6290648"/>
              <a:gd name="connsiteX9-1447" fmla="*/ 189436 w 7029642"/>
              <a:gd name="connsiteY9-1448" fmla="*/ 1771973 h 6290648"/>
              <a:gd name="connsiteX0-1449" fmla="*/ 189436 w 7029642"/>
              <a:gd name="connsiteY0-1450" fmla="*/ 1771973 h 6290648"/>
              <a:gd name="connsiteX1-1451" fmla="*/ 7004511 w 7029642"/>
              <a:gd name="connsiteY1-1452" fmla="*/ 827245 h 6290648"/>
              <a:gd name="connsiteX2-1453" fmla="*/ 7022229 w 7029642"/>
              <a:gd name="connsiteY2-1454" fmla="*/ 2095712 h 6290648"/>
              <a:gd name="connsiteX3-1455" fmla="*/ 7013115 w 7029642"/>
              <a:gd name="connsiteY3-1456" fmla="*/ 4884202 h 6290648"/>
              <a:gd name="connsiteX4-1457" fmla="*/ 497701 w 7029642"/>
              <a:gd name="connsiteY4-1458" fmla="*/ 6290648 h 6290648"/>
              <a:gd name="connsiteX5-1459" fmla="*/ 7020896 w 7029642"/>
              <a:gd name="connsiteY5-1460" fmla="*/ 2074510 h 6290648"/>
              <a:gd name="connsiteX6-1461" fmla="*/ 7003745 w 7029642"/>
              <a:gd name="connsiteY6-1462" fmla="*/ 1107804 h 6290648"/>
              <a:gd name="connsiteX7-1463" fmla="*/ 3521457 w 7029642"/>
              <a:gd name="connsiteY7-1464" fmla="*/ 3568231 h 6290648"/>
              <a:gd name="connsiteX8-1465" fmla="*/ 1311653 w 7029642"/>
              <a:gd name="connsiteY8-1466" fmla="*/ 4225671 h 6290648"/>
              <a:gd name="connsiteX9-1467" fmla="*/ 189436 w 7029642"/>
              <a:gd name="connsiteY9-1468" fmla="*/ 1771973 h 6290648"/>
              <a:gd name="connsiteX0-1469" fmla="*/ 189436 w 7029642"/>
              <a:gd name="connsiteY0-1470" fmla="*/ 1771973 h 4922703"/>
              <a:gd name="connsiteX1-1471" fmla="*/ 7004511 w 7029642"/>
              <a:gd name="connsiteY1-1472" fmla="*/ 827245 h 4922703"/>
              <a:gd name="connsiteX2-1473" fmla="*/ 7022229 w 7029642"/>
              <a:gd name="connsiteY2-1474" fmla="*/ 2095712 h 4922703"/>
              <a:gd name="connsiteX3-1475" fmla="*/ 7013115 w 7029642"/>
              <a:gd name="connsiteY3-1476" fmla="*/ 4884202 h 4922703"/>
              <a:gd name="connsiteX4-1477" fmla="*/ 2886920 w 7029642"/>
              <a:gd name="connsiteY4-1478" fmla="*/ 4922703 h 4922703"/>
              <a:gd name="connsiteX5-1479" fmla="*/ 7020896 w 7029642"/>
              <a:gd name="connsiteY5-1480" fmla="*/ 2074510 h 4922703"/>
              <a:gd name="connsiteX6-1481" fmla="*/ 7003745 w 7029642"/>
              <a:gd name="connsiteY6-1482" fmla="*/ 1107804 h 4922703"/>
              <a:gd name="connsiteX7-1483" fmla="*/ 3521457 w 7029642"/>
              <a:gd name="connsiteY7-1484" fmla="*/ 3568231 h 4922703"/>
              <a:gd name="connsiteX8-1485" fmla="*/ 1311653 w 7029642"/>
              <a:gd name="connsiteY8-1486" fmla="*/ 4225671 h 4922703"/>
              <a:gd name="connsiteX9-1487" fmla="*/ 189436 w 7029642"/>
              <a:gd name="connsiteY9-1488" fmla="*/ 1771973 h 4922703"/>
              <a:gd name="connsiteX0-1489" fmla="*/ 189436 w 7029642"/>
              <a:gd name="connsiteY0-1490" fmla="*/ 1771973 h 4922703"/>
              <a:gd name="connsiteX1-1491" fmla="*/ 7004511 w 7029642"/>
              <a:gd name="connsiteY1-1492" fmla="*/ 827245 h 4922703"/>
              <a:gd name="connsiteX2-1493" fmla="*/ 7022229 w 7029642"/>
              <a:gd name="connsiteY2-1494" fmla="*/ 2095712 h 4922703"/>
              <a:gd name="connsiteX3-1495" fmla="*/ 7013115 w 7029642"/>
              <a:gd name="connsiteY3-1496" fmla="*/ 4884202 h 4922703"/>
              <a:gd name="connsiteX4-1497" fmla="*/ 2886920 w 7029642"/>
              <a:gd name="connsiteY4-1498" fmla="*/ 4922703 h 4922703"/>
              <a:gd name="connsiteX5-1499" fmla="*/ 7020896 w 7029642"/>
              <a:gd name="connsiteY5-1500" fmla="*/ 2074510 h 4922703"/>
              <a:gd name="connsiteX6-1501" fmla="*/ 7003745 w 7029642"/>
              <a:gd name="connsiteY6-1502" fmla="*/ 1107804 h 4922703"/>
              <a:gd name="connsiteX7-1503" fmla="*/ 3521457 w 7029642"/>
              <a:gd name="connsiteY7-1504" fmla="*/ 3568231 h 4922703"/>
              <a:gd name="connsiteX8-1505" fmla="*/ 1311653 w 7029642"/>
              <a:gd name="connsiteY8-1506" fmla="*/ 4225671 h 4922703"/>
              <a:gd name="connsiteX9-1507" fmla="*/ 189436 w 7029642"/>
              <a:gd name="connsiteY9-1508" fmla="*/ 1771973 h 4922703"/>
              <a:gd name="connsiteX0-1509" fmla="*/ 189436 w 7029642"/>
              <a:gd name="connsiteY0-1510" fmla="*/ 1771973 h 4922703"/>
              <a:gd name="connsiteX1-1511" fmla="*/ 7004511 w 7029642"/>
              <a:gd name="connsiteY1-1512" fmla="*/ 827245 h 4922703"/>
              <a:gd name="connsiteX2-1513" fmla="*/ 7022229 w 7029642"/>
              <a:gd name="connsiteY2-1514" fmla="*/ 2095712 h 4922703"/>
              <a:gd name="connsiteX3-1515" fmla="*/ 7013115 w 7029642"/>
              <a:gd name="connsiteY3-1516" fmla="*/ 4884202 h 4922703"/>
              <a:gd name="connsiteX4-1517" fmla="*/ 2886920 w 7029642"/>
              <a:gd name="connsiteY4-1518" fmla="*/ 4922703 h 4922703"/>
              <a:gd name="connsiteX5-1519" fmla="*/ 7020896 w 7029642"/>
              <a:gd name="connsiteY5-1520" fmla="*/ 2074510 h 4922703"/>
              <a:gd name="connsiteX6-1521" fmla="*/ 7003745 w 7029642"/>
              <a:gd name="connsiteY6-1522" fmla="*/ 1107804 h 4922703"/>
              <a:gd name="connsiteX7-1523" fmla="*/ 3521457 w 7029642"/>
              <a:gd name="connsiteY7-1524" fmla="*/ 3568231 h 4922703"/>
              <a:gd name="connsiteX8-1525" fmla="*/ 1311653 w 7029642"/>
              <a:gd name="connsiteY8-1526" fmla="*/ 4225671 h 4922703"/>
              <a:gd name="connsiteX9-1527" fmla="*/ 189436 w 7029642"/>
              <a:gd name="connsiteY9-1528" fmla="*/ 1771973 h 4922703"/>
              <a:gd name="connsiteX0-1529" fmla="*/ 189436 w 7029642"/>
              <a:gd name="connsiteY0-1530" fmla="*/ 1771973 h 4922703"/>
              <a:gd name="connsiteX1-1531" fmla="*/ 7004511 w 7029642"/>
              <a:gd name="connsiteY1-1532" fmla="*/ 827245 h 4922703"/>
              <a:gd name="connsiteX2-1533" fmla="*/ 7022229 w 7029642"/>
              <a:gd name="connsiteY2-1534" fmla="*/ 2095712 h 4922703"/>
              <a:gd name="connsiteX3-1535" fmla="*/ 7013115 w 7029642"/>
              <a:gd name="connsiteY3-1536" fmla="*/ 4884202 h 4922703"/>
              <a:gd name="connsiteX4-1537" fmla="*/ 2886920 w 7029642"/>
              <a:gd name="connsiteY4-1538" fmla="*/ 4922703 h 4922703"/>
              <a:gd name="connsiteX5-1539" fmla="*/ 7020896 w 7029642"/>
              <a:gd name="connsiteY5-1540" fmla="*/ 2074510 h 4922703"/>
              <a:gd name="connsiteX6-1541" fmla="*/ 7003745 w 7029642"/>
              <a:gd name="connsiteY6-1542" fmla="*/ 1107804 h 4922703"/>
              <a:gd name="connsiteX7-1543" fmla="*/ 3521457 w 7029642"/>
              <a:gd name="connsiteY7-1544" fmla="*/ 3568231 h 4922703"/>
              <a:gd name="connsiteX8-1545" fmla="*/ 1311653 w 7029642"/>
              <a:gd name="connsiteY8-1546" fmla="*/ 4225671 h 4922703"/>
              <a:gd name="connsiteX9-1547" fmla="*/ 189436 w 7029642"/>
              <a:gd name="connsiteY9-1548" fmla="*/ 1771973 h 4922703"/>
              <a:gd name="connsiteX0-1549" fmla="*/ 189436 w 7029642"/>
              <a:gd name="connsiteY0-1550" fmla="*/ 1771973 h 4922703"/>
              <a:gd name="connsiteX1-1551" fmla="*/ 7004511 w 7029642"/>
              <a:gd name="connsiteY1-1552" fmla="*/ 827245 h 4922703"/>
              <a:gd name="connsiteX2-1553" fmla="*/ 7022229 w 7029642"/>
              <a:gd name="connsiteY2-1554" fmla="*/ 2095712 h 4922703"/>
              <a:gd name="connsiteX3-1555" fmla="*/ 7013115 w 7029642"/>
              <a:gd name="connsiteY3-1556" fmla="*/ 4921679 h 4922703"/>
              <a:gd name="connsiteX4-1557" fmla="*/ 2886920 w 7029642"/>
              <a:gd name="connsiteY4-1558" fmla="*/ 4922703 h 4922703"/>
              <a:gd name="connsiteX5-1559" fmla="*/ 7020896 w 7029642"/>
              <a:gd name="connsiteY5-1560" fmla="*/ 2074510 h 4922703"/>
              <a:gd name="connsiteX6-1561" fmla="*/ 7003745 w 7029642"/>
              <a:gd name="connsiteY6-1562" fmla="*/ 1107804 h 4922703"/>
              <a:gd name="connsiteX7-1563" fmla="*/ 3521457 w 7029642"/>
              <a:gd name="connsiteY7-1564" fmla="*/ 3568231 h 4922703"/>
              <a:gd name="connsiteX8-1565" fmla="*/ 1311653 w 7029642"/>
              <a:gd name="connsiteY8-1566" fmla="*/ 4225671 h 4922703"/>
              <a:gd name="connsiteX9-1567" fmla="*/ 189436 w 7029642"/>
              <a:gd name="connsiteY9-1568" fmla="*/ 1771973 h 49227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81" y="connsiteY5-82"/>
              </a:cxn>
              <a:cxn ang="0">
                <a:pos x="connsiteX6-299" y="connsiteY6-300"/>
              </a:cxn>
              <a:cxn ang="0">
                <a:pos x="connsiteX7-329" y="connsiteY7-330"/>
              </a:cxn>
              <a:cxn ang="0">
                <a:pos x="connsiteX8-427" y="connsiteY8-428"/>
              </a:cxn>
              <a:cxn ang="0">
                <a:pos x="connsiteX9-807" y="connsiteY9-808"/>
              </a:cxn>
            </a:cxnLst>
            <a:rect l="l" t="t" r="r" b="b"/>
            <a:pathLst>
              <a:path w="7029642" h="4922703">
                <a:moveTo>
                  <a:pt x="189436" y="1771973"/>
                </a:moveTo>
                <a:cubicBezTo>
                  <a:pt x="1285147" y="-316600"/>
                  <a:pt x="4713845" y="-461227"/>
                  <a:pt x="7004511" y="827245"/>
                </a:cubicBezTo>
                <a:cubicBezTo>
                  <a:pt x="6997983" y="837809"/>
                  <a:pt x="7018367" y="2094026"/>
                  <a:pt x="7022229" y="2095712"/>
                </a:cubicBezTo>
                <a:cubicBezTo>
                  <a:pt x="7033261" y="2089274"/>
                  <a:pt x="7033343" y="4912717"/>
                  <a:pt x="7013115" y="4921679"/>
                </a:cubicBezTo>
                <a:cubicBezTo>
                  <a:pt x="7015030" y="4912650"/>
                  <a:pt x="2922482" y="4912992"/>
                  <a:pt x="2886920" y="4922703"/>
                </a:cubicBezTo>
                <a:cubicBezTo>
                  <a:pt x="3722344" y="4347073"/>
                  <a:pt x="5816171" y="1992714"/>
                  <a:pt x="7020896" y="2074510"/>
                </a:cubicBezTo>
                <a:cubicBezTo>
                  <a:pt x="7015700" y="1556697"/>
                  <a:pt x="7002013" y="1407409"/>
                  <a:pt x="7003745" y="1107804"/>
                </a:cubicBezTo>
                <a:cubicBezTo>
                  <a:pt x="5544269" y="1320772"/>
                  <a:pt x="4182259" y="3039159"/>
                  <a:pt x="3521457" y="3568231"/>
                </a:cubicBezTo>
                <a:cubicBezTo>
                  <a:pt x="3145073" y="3863578"/>
                  <a:pt x="2446573" y="4481042"/>
                  <a:pt x="1311653" y="4225671"/>
                </a:cubicBezTo>
                <a:cubicBezTo>
                  <a:pt x="511552" y="4027764"/>
                  <a:pt x="-402846" y="3164835"/>
                  <a:pt x="189436" y="177197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           Place image here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3981518" cy="47622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dirty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7086" y="0"/>
            <a:ext cx="12279086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60843" y="1727309"/>
            <a:ext cx="7457030" cy="5221993"/>
          </a:xfrm>
          <a:custGeom>
            <a:avLst/>
            <a:gdLst>
              <a:gd name="connsiteX0" fmla="*/ 0 w 4398963"/>
              <a:gd name="connsiteY0" fmla="*/ 0 h 1622425"/>
              <a:gd name="connsiteX1" fmla="*/ 4398963 w 4398963"/>
              <a:gd name="connsiteY1" fmla="*/ 0 h 1622425"/>
              <a:gd name="connsiteX2" fmla="*/ 4398963 w 4398963"/>
              <a:gd name="connsiteY2" fmla="*/ 1622425 h 1622425"/>
              <a:gd name="connsiteX3" fmla="*/ 0 w 4398963"/>
              <a:gd name="connsiteY3" fmla="*/ 1622425 h 1622425"/>
              <a:gd name="connsiteX4" fmla="*/ 0 w 4398963"/>
              <a:gd name="connsiteY4" fmla="*/ 0 h 1622425"/>
              <a:gd name="connsiteX0-1" fmla="*/ 0 w 5251018"/>
              <a:gd name="connsiteY0-2" fmla="*/ 0 h 1622425"/>
              <a:gd name="connsiteX1-3" fmla="*/ 5251018 w 5251018"/>
              <a:gd name="connsiteY1-4" fmla="*/ 155863 h 1622425"/>
              <a:gd name="connsiteX2-5" fmla="*/ 4398963 w 5251018"/>
              <a:gd name="connsiteY2-6" fmla="*/ 1622425 h 1622425"/>
              <a:gd name="connsiteX3-7" fmla="*/ 0 w 5251018"/>
              <a:gd name="connsiteY3-8" fmla="*/ 1622425 h 1622425"/>
              <a:gd name="connsiteX4-9" fmla="*/ 0 w 5251018"/>
              <a:gd name="connsiteY4-10" fmla="*/ 0 h 1622425"/>
              <a:gd name="connsiteX0-11" fmla="*/ 0 w 5251018"/>
              <a:gd name="connsiteY0-12" fmla="*/ 359909 h 1982334"/>
              <a:gd name="connsiteX1-13" fmla="*/ 5251018 w 5251018"/>
              <a:gd name="connsiteY1-14" fmla="*/ 515772 h 1982334"/>
              <a:gd name="connsiteX2-15" fmla="*/ 4398963 w 5251018"/>
              <a:gd name="connsiteY2-16" fmla="*/ 1982334 h 1982334"/>
              <a:gd name="connsiteX3-17" fmla="*/ 0 w 5251018"/>
              <a:gd name="connsiteY3-18" fmla="*/ 1982334 h 1982334"/>
              <a:gd name="connsiteX4-19" fmla="*/ 0 w 5251018"/>
              <a:gd name="connsiteY4-20" fmla="*/ 359909 h 1982334"/>
              <a:gd name="connsiteX0-21" fmla="*/ 337127 w 5588145"/>
              <a:gd name="connsiteY0-22" fmla="*/ 359909 h 1982334"/>
              <a:gd name="connsiteX1-23" fmla="*/ 5588145 w 5588145"/>
              <a:gd name="connsiteY1-24" fmla="*/ 515772 h 1982334"/>
              <a:gd name="connsiteX2-25" fmla="*/ 4736090 w 5588145"/>
              <a:gd name="connsiteY2-26" fmla="*/ 1982334 h 1982334"/>
              <a:gd name="connsiteX3-27" fmla="*/ 337127 w 5588145"/>
              <a:gd name="connsiteY3-28" fmla="*/ 1982334 h 1982334"/>
              <a:gd name="connsiteX4-29" fmla="*/ 337127 w 5588145"/>
              <a:gd name="connsiteY4-30" fmla="*/ 359909 h 1982334"/>
              <a:gd name="connsiteX0-31" fmla="*/ 337127 w 5588145"/>
              <a:gd name="connsiteY0-32" fmla="*/ 570043 h 2192468"/>
              <a:gd name="connsiteX1-33" fmla="*/ 5588145 w 5588145"/>
              <a:gd name="connsiteY1-34" fmla="*/ 725906 h 2192468"/>
              <a:gd name="connsiteX2-35" fmla="*/ 4736090 w 5588145"/>
              <a:gd name="connsiteY2-36" fmla="*/ 2192468 h 2192468"/>
              <a:gd name="connsiteX3-37" fmla="*/ 337127 w 5588145"/>
              <a:gd name="connsiteY3-38" fmla="*/ 2192468 h 2192468"/>
              <a:gd name="connsiteX4-39" fmla="*/ 337127 w 5588145"/>
              <a:gd name="connsiteY4-40" fmla="*/ 570043 h 2192468"/>
              <a:gd name="connsiteX0-41" fmla="*/ 126555 w 7518100"/>
              <a:gd name="connsiteY0-42" fmla="*/ 1288507 h 1882232"/>
              <a:gd name="connsiteX1-43" fmla="*/ 7518100 w 7518100"/>
              <a:gd name="connsiteY1-44" fmla="*/ 415670 h 1882232"/>
              <a:gd name="connsiteX2-45" fmla="*/ 6666045 w 7518100"/>
              <a:gd name="connsiteY2-46" fmla="*/ 1882232 h 1882232"/>
              <a:gd name="connsiteX3-47" fmla="*/ 2267082 w 7518100"/>
              <a:gd name="connsiteY3-48" fmla="*/ 1882232 h 1882232"/>
              <a:gd name="connsiteX4-49" fmla="*/ 126555 w 7518100"/>
              <a:gd name="connsiteY4-50" fmla="*/ 1288507 h 1882232"/>
              <a:gd name="connsiteX0-51" fmla="*/ 183434 w 7574979"/>
              <a:gd name="connsiteY0-52" fmla="*/ 1288507 h 3773378"/>
              <a:gd name="connsiteX1-53" fmla="*/ 7574979 w 7574979"/>
              <a:gd name="connsiteY1-54" fmla="*/ 415670 h 3773378"/>
              <a:gd name="connsiteX2-55" fmla="*/ 6722924 w 7574979"/>
              <a:gd name="connsiteY2-56" fmla="*/ 1882232 h 3773378"/>
              <a:gd name="connsiteX3-57" fmla="*/ 1264088 w 7574979"/>
              <a:gd name="connsiteY3-58" fmla="*/ 3773378 h 3773378"/>
              <a:gd name="connsiteX4-59" fmla="*/ 183434 w 7574979"/>
              <a:gd name="connsiteY4-60" fmla="*/ 1288507 h 3773378"/>
              <a:gd name="connsiteX0-61" fmla="*/ 183434 w 7574979"/>
              <a:gd name="connsiteY0-62" fmla="*/ 1288507 h 3773378"/>
              <a:gd name="connsiteX1-63" fmla="*/ 7574979 w 7574979"/>
              <a:gd name="connsiteY1-64" fmla="*/ 415670 h 3773378"/>
              <a:gd name="connsiteX2-65" fmla="*/ 6722924 w 7574979"/>
              <a:gd name="connsiteY2-66" fmla="*/ 1882232 h 3773378"/>
              <a:gd name="connsiteX3-67" fmla="*/ 5178000 w 7574979"/>
              <a:gd name="connsiteY3-68" fmla="*/ 2949682 h 3773378"/>
              <a:gd name="connsiteX4-69" fmla="*/ 1264088 w 7574979"/>
              <a:gd name="connsiteY4-70" fmla="*/ 3773378 h 3773378"/>
              <a:gd name="connsiteX5" fmla="*/ 183434 w 7574979"/>
              <a:gd name="connsiteY5" fmla="*/ 1288507 h 3773378"/>
              <a:gd name="connsiteX0-71" fmla="*/ 183434 w 8239997"/>
              <a:gd name="connsiteY0-72" fmla="*/ 1288507 h 3773378"/>
              <a:gd name="connsiteX1-73" fmla="*/ 7574979 w 8239997"/>
              <a:gd name="connsiteY1-74" fmla="*/ 415670 h 3773378"/>
              <a:gd name="connsiteX2-75" fmla="*/ 8239997 w 8239997"/>
              <a:gd name="connsiteY2-76" fmla="*/ 469069 h 3773378"/>
              <a:gd name="connsiteX3-77" fmla="*/ 5178000 w 8239997"/>
              <a:gd name="connsiteY3-78" fmla="*/ 2949682 h 3773378"/>
              <a:gd name="connsiteX4-79" fmla="*/ 1264088 w 8239997"/>
              <a:gd name="connsiteY4-80" fmla="*/ 3773378 h 3773378"/>
              <a:gd name="connsiteX5-81" fmla="*/ 183434 w 8239997"/>
              <a:gd name="connsiteY5-82" fmla="*/ 1288507 h 3773378"/>
              <a:gd name="connsiteX0-83" fmla="*/ 183434 w 8239997"/>
              <a:gd name="connsiteY0-84" fmla="*/ 1665975 h 4150846"/>
              <a:gd name="connsiteX1-85" fmla="*/ 7574979 w 8239997"/>
              <a:gd name="connsiteY1-86" fmla="*/ 793138 h 4150846"/>
              <a:gd name="connsiteX2-87" fmla="*/ 8239997 w 8239997"/>
              <a:gd name="connsiteY2-88" fmla="*/ 846537 h 4150846"/>
              <a:gd name="connsiteX3-89" fmla="*/ 5178000 w 8239997"/>
              <a:gd name="connsiteY3-90" fmla="*/ 3327150 h 4150846"/>
              <a:gd name="connsiteX4-91" fmla="*/ 1264088 w 8239997"/>
              <a:gd name="connsiteY4-92" fmla="*/ 4150846 h 4150846"/>
              <a:gd name="connsiteX5-93" fmla="*/ 183434 w 8239997"/>
              <a:gd name="connsiteY5-94" fmla="*/ 1665975 h 4150846"/>
              <a:gd name="connsiteX0-95" fmla="*/ 183434 w 8239997"/>
              <a:gd name="connsiteY0-96" fmla="*/ 1642034 h 4126905"/>
              <a:gd name="connsiteX1-97" fmla="*/ 7460679 w 8239997"/>
              <a:gd name="connsiteY1-98" fmla="*/ 810761 h 4126905"/>
              <a:gd name="connsiteX2-99" fmla="*/ 8239997 w 8239997"/>
              <a:gd name="connsiteY2-100" fmla="*/ 822596 h 4126905"/>
              <a:gd name="connsiteX3-101" fmla="*/ 5178000 w 8239997"/>
              <a:gd name="connsiteY3-102" fmla="*/ 3303209 h 4126905"/>
              <a:gd name="connsiteX4-103" fmla="*/ 1264088 w 8239997"/>
              <a:gd name="connsiteY4-104" fmla="*/ 4126905 h 4126905"/>
              <a:gd name="connsiteX5-105" fmla="*/ 183434 w 8239997"/>
              <a:gd name="connsiteY5-106" fmla="*/ 1642034 h 4126905"/>
              <a:gd name="connsiteX0-107" fmla="*/ 183434 w 8239997"/>
              <a:gd name="connsiteY0-108" fmla="*/ 1723043 h 4207914"/>
              <a:gd name="connsiteX1-109" fmla="*/ 7460679 w 8239997"/>
              <a:gd name="connsiteY1-110" fmla="*/ 891770 h 4207914"/>
              <a:gd name="connsiteX2-111" fmla="*/ 8239997 w 8239997"/>
              <a:gd name="connsiteY2-112" fmla="*/ 903605 h 4207914"/>
              <a:gd name="connsiteX3-113" fmla="*/ 5178000 w 8239997"/>
              <a:gd name="connsiteY3-114" fmla="*/ 3384218 h 4207914"/>
              <a:gd name="connsiteX4-115" fmla="*/ 1264088 w 8239997"/>
              <a:gd name="connsiteY4-116" fmla="*/ 4207914 h 4207914"/>
              <a:gd name="connsiteX5-117" fmla="*/ 183434 w 8239997"/>
              <a:gd name="connsiteY5-118" fmla="*/ 1723043 h 4207914"/>
              <a:gd name="connsiteX0-119" fmla="*/ 183434 w 8239997"/>
              <a:gd name="connsiteY0-120" fmla="*/ 1702874 h 4187745"/>
              <a:gd name="connsiteX1-121" fmla="*/ 7460679 w 8239997"/>
              <a:gd name="connsiteY1-122" fmla="*/ 871601 h 4187745"/>
              <a:gd name="connsiteX2-123" fmla="*/ 8239997 w 8239997"/>
              <a:gd name="connsiteY2-124" fmla="*/ 883436 h 4187745"/>
              <a:gd name="connsiteX3-125" fmla="*/ 5178000 w 8239997"/>
              <a:gd name="connsiteY3-126" fmla="*/ 3364049 h 4187745"/>
              <a:gd name="connsiteX4-127" fmla="*/ 1264088 w 8239997"/>
              <a:gd name="connsiteY4-128" fmla="*/ 4187745 h 4187745"/>
              <a:gd name="connsiteX5-129" fmla="*/ 183434 w 8239997"/>
              <a:gd name="connsiteY5-130" fmla="*/ 1702874 h 4187745"/>
              <a:gd name="connsiteX0-131" fmla="*/ 126917 w 8183480"/>
              <a:gd name="connsiteY0-132" fmla="*/ 1702874 h 4187745"/>
              <a:gd name="connsiteX1-133" fmla="*/ 7404162 w 8183480"/>
              <a:gd name="connsiteY1-134" fmla="*/ 871601 h 4187745"/>
              <a:gd name="connsiteX2-135" fmla="*/ 8183480 w 8183480"/>
              <a:gd name="connsiteY2-136" fmla="*/ 883436 h 4187745"/>
              <a:gd name="connsiteX3-137" fmla="*/ 5121483 w 8183480"/>
              <a:gd name="connsiteY3-138" fmla="*/ 3364049 h 4187745"/>
              <a:gd name="connsiteX4-139" fmla="*/ 1207571 w 8183480"/>
              <a:gd name="connsiteY4-140" fmla="*/ 4187745 h 4187745"/>
              <a:gd name="connsiteX5-141" fmla="*/ 126917 w 8183480"/>
              <a:gd name="connsiteY5-142" fmla="*/ 1702874 h 4187745"/>
              <a:gd name="connsiteX0-143" fmla="*/ 191125 w 8247688"/>
              <a:gd name="connsiteY0-144" fmla="*/ 1702874 h 4187745"/>
              <a:gd name="connsiteX1-145" fmla="*/ 7468370 w 8247688"/>
              <a:gd name="connsiteY1-146" fmla="*/ 871601 h 4187745"/>
              <a:gd name="connsiteX2-147" fmla="*/ 8247688 w 8247688"/>
              <a:gd name="connsiteY2-148" fmla="*/ 883436 h 4187745"/>
              <a:gd name="connsiteX3-149" fmla="*/ 5185691 w 8247688"/>
              <a:gd name="connsiteY3-150" fmla="*/ 3364049 h 4187745"/>
              <a:gd name="connsiteX4-151" fmla="*/ 1271779 w 8247688"/>
              <a:gd name="connsiteY4-152" fmla="*/ 4187745 h 4187745"/>
              <a:gd name="connsiteX5-153" fmla="*/ 191125 w 8247688"/>
              <a:gd name="connsiteY5-154" fmla="*/ 1702874 h 4187745"/>
              <a:gd name="connsiteX0-155" fmla="*/ 185868 w 8242431"/>
              <a:gd name="connsiteY0-156" fmla="*/ 1702874 h 4156572"/>
              <a:gd name="connsiteX1-157" fmla="*/ 7463113 w 8242431"/>
              <a:gd name="connsiteY1-158" fmla="*/ 871601 h 4156572"/>
              <a:gd name="connsiteX2-159" fmla="*/ 8242431 w 8242431"/>
              <a:gd name="connsiteY2-160" fmla="*/ 883436 h 4156572"/>
              <a:gd name="connsiteX3-161" fmla="*/ 5180434 w 8242431"/>
              <a:gd name="connsiteY3-162" fmla="*/ 3364049 h 4156572"/>
              <a:gd name="connsiteX4-163" fmla="*/ 1308085 w 8242431"/>
              <a:gd name="connsiteY4-164" fmla="*/ 4156572 h 4156572"/>
              <a:gd name="connsiteX5-165" fmla="*/ 185868 w 8242431"/>
              <a:gd name="connsiteY5-166" fmla="*/ 1702874 h 4156572"/>
              <a:gd name="connsiteX0-167" fmla="*/ 189436 w 8245999"/>
              <a:gd name="connsiteY0-168" fmla="*/ 1702874 h 4156572"/>
              <a:gd name="connsiteX1-169" fmla="*/ 7466681 w 8245999"/>
              <a:gd name="connsiteY1-170" fmla="*/ 871601 h 4156572"/>
              <a:gd name="connsiteX2-171" fmla="*/ 8245999 w 8245999"/>
              <a:gd name="connsiteY2-172" fmla="*/ 883436 h 4156572"/>
              <a:gd name="connsiteX3-173" fmla="*/ 5184002 w 8245999"/>
              <a:gd name="connsiteY3-174" fmla="*/ 3364049 h 4156572"/>
              <a:gd name="connsiteX4-175" fmla="*/ 1311653 w 8245999"/>
              <a:gd name="connsiteY4-176" fmla="*/ 4156572 h 4156572"/>
              <a:gd name="connsiteX5-177" fmla="*/ 189436 w 8245999"/>
              <a:gd name="connsiteY5-178" fmla="*/ 1702874 h 4156572"/>
              <a:gd name="connsiteX0-179" fmla="*/ 189436 w 8245999"/>
              <a:gd name="connsiteY0-180" fmla="*/ 1702874 h 4207029"/>
              <a:gd name="connsiteX1-181" fmla="*/ 7466681 w 8245999"/>
              <a:gd name="connsiteY1-182" fmla="*/ 871601 h 4207029"/>
              <a:gd name="connsiteX2-183" fmla="*/ 8245999 w 8245999"/>
              <a:gd name="connsiteY2-184" fmla="*/ 883436 h 4207029"/>
              <a:gd name="connsiteX3-185" fmla="*/ 5184002 w 8245999"/>
              <a:gd name="connsiteY3-186" fmla="*/ 3364049 h 4207029"/>
              <a:gd name="connsiteX4-187" fmla="*/ 1311653 w 8245999"/>
              <a:gd name="connsiteY4-188" fmla="*/ 4156572 h 4207029"/>
              <a:gd name="connsiteX5-189" fmla="*/ 189436 w 8245999"/>
              <a:gd name="connsiteY5-190" fmla="*/ 1702874 h 4207029"/>
              <a:gd name="connsiteX0-191" fmla="*/ 189436 w 8245999"/>
              <a:gd name="connsiteY0-192" fmla="*/ 1702874 h 4180290"/>
              <a:gd name="connsiteX1-193" fmla="*/ 7466681 w 8245999"/>
              <a:gd name="connsiteY1-194" fmla="*/ 871601 h 4180290"/>
              <a:gd name="connsiteX2-195" fmla="*/ 8245999 w 8245999"/>
              <a:gd name="connsiteY2-196" fmla="*/ 883436 h 4180290"/>
              <a:gd name="connsiteX3-197" fmla="*/ 4986575 w 8245999"/>
              <a:gd name="connsiteY3-198" fmla="*/ 2262613 h 4180290"/>
              <a:gd name="connsiteX4-199" fmla="*/ 1311653 w 8245999"/>
              <a:gd name="connsiteY4-200" fmla="*/ 4156572 h 4180290"/>
              <a:gd name="connsiteX5-201" fmla="*/ 189436 w 8245999"/>
              <a:gd name="connsiteY5-202" fmla="*/ 1702874 h 4180290"/>
              <a:gd name="connsiteX0-203" fmla="*/ 189436 w 8245999"/>
              <a:gd name="connsiteY0-204" fmla="*/ 1702874 h 4220717"/>
              <a:gd name="connsiteX1-205" fmla="*/ 7466681 w 8245999"/>
              <a:gd name="connsiteY1-206" fmla="*/ 871601 h 4220717"/>
              <a:gd name="connsiteX2-207" fmla="*/ 8245999 w 8245999"/>
              <a:gd name="connsiteY2-208" fmla="*/ 883436 h 4220717"/>
              <a:gd name="connsiteX3-209" fmla="*/ 4986575 w 8245999"/>
              <a:gd name="connsiteY3-210" fmla="*/ 2262613 h 4220717"/>
              <a:gd name="connsiteX4-211" fmla="*/ 1311653 w 8245999"/>
              <a:gd name="connsiteY4-212" fmla="*/ 4156572 h 4220717"/>
              <a:gd name="connsiteX5-213" fmla="*/ 189436 w 8245999"/>
              <a:gd name="connsiteY5-214" fmla="*/ 1702874 h 4220717"/>
              <a:gd name="connsiteX0-215" fmla="*/ 189436 w 8245999"/>
              <a:gd name="connsiteY0-216" fmla="*/ 1702874 h 4391507"/>
              <a:gd name="connsiteX1-217" fmla="*/ 7466681 w 8245999"/>
              <a:gd name="connsiteY1-218" fmla="*/ 871601 h 4391507"/>
              <a:gd name="connsiteX2-219" fmla="*/ 8245999 w 8245999"/>
              <a:gd name="connsiteY2-220" fmla="*/ 883436 h 4391507"/>
              <a:gd name="connsiteX3-221" fmla="*/ 3926702 w 8245999"/>
              <a:gd name="connsiteY3-222" fmla="*/ 3145841 h 4391507"/>
              <a:gd name="connsiteX4-223" fmla="*/ 1311653 w 8245999"/>
              <a:gd name="connsiteY4-224" fmla="*/ 4156572 h 4391507"/>
              <a:gd name="connsiteX5-225" fmla="*/ 189436 w 8245999"/>
              <a:gd name="connsiteY5-226" fmla="*/ 1702874 h 4391507"/>
              <a:gd name="connsiteX0-227" fmla="*/ 189436 w 8245999"/>
              <a:gd name="connsiteY0-228" fmla="*/ 1702874 h 4210688"/>
              <a:gd name="connsiteX1-229" fmla="*/ 7466681 w 8245999"/>
              <a:gd name="connsiteY1-230" fmla="*/ 871601 h 4210688"/>
              <a:gd name="connsiteX2-231" fmla="*/ 8245999 w 8245999"/>
              <a:gd name="connsiteY2-232" fmla="*/ 883436 h 4210688"/>
              <a:gd name="connsiteX3-233" fmla="*/ 3926702 w 8245999"/>
              <a:gd name="connsiteY3-234" fmla="*/ 3145841 h 4210688"/>
              <a:gd name="connsiteX4-235" fmla="*/ 1311653 w 8245999"/>
              <a:gd name="connsiteY4-236" fmla="*/ 4156572 h 4210688"/>
              <a:gd name="connsiteX5-237" fmla="*/ 189436 w 8245999"/>
              <a:gd name="connsiteY5-238" fmla="*/ 1702874 h 4210688"/>
              <a:gd name="connsiteX0-239" fmla="*/ 189436 w 8245999"/>
              <a:gd name="connsiteY0-240" fmla="*/ 1702874 h 4216234"/>
              <a:gd name="connsiteX1-241" fmla="*/ 7466681 w 8245999"/>
              <a:gd name="connsiteY1-242" fmla="*/ 871601 h 4216234"/>
              <a:gd name="connsiteX2-243" fmla="*/ 8245999 w 8245999"/>
              <a:gd name="connsiteY2-244" fmla="*/ 883436 h 4216234"/>
              <a:gd name="connsiteX3-245" fmla="*/ 3926702 w 8245999"/>
              <a:gd name="connsiteY3-246" fmla="*/ 3145841 h 4216234"/>
              <a:gd name="connsiteX4-247" fmla="*/ 1311653 w 8245999"/>
              <a:gd name="connsiteY4-248" fmla="*/ 4156572 h 4216234"/>
              <a:gd name="connsiteX5-249" fmla="*/ 189436 w 8245999"/>
              <a:gd name="connsiteY5-250" fmla="*/ 1702874 h 4216234"/>
              <a:gd name="connsiteX0-251" fmla="*/ 189436 w 8245999"/>
              <a:gd name="connsiteY0-252" fmla="*/ 1702874 h 4216911"/>
              <a:gd name="connsiteX1-253" fmla="*/ 7466681 w 8245999"/>
              <a:gd name="connsiteY1-254" fmla="*/ 871601 h 4216911"/>
              <a:gd name="connsiteX2-255" fmla="*/ 8245999 w 8245999"/>
              <a:gd name="connsiteY2-256" fmla="*/ 883436 h 4216911"/>
              <a:gd name="connsiteX3-257" fmla="*/ 3926702 w 8245999"/>
              <a:gd name="connsiteY3-258" fmla="*/ 3145841 h 4216911"/>
              <a:gd name="connsiteX4-259" fmla="*/ 1311653 w 8245999"/>
              <a:gd name="connsiteY4-260" fmla="*/ 4156572 h 4216911"/>
              <a:gd name="connsiteX5-261" fmla="*/ 189436 w 8245999"/>
              <a:gd name="connsiteY5-262" fmla="*/ 1702874 h 4216911"/>
              <a:gd name="connsiteX0-263" fmla="*/ 189436 w 8245999"/>
              <a:gd name="connsiteY0-264" fmla="*/ 1702874 h 4216911"/>
              <a:gd name="connsiteX1-265" fmla="*/ 7466681 w 8245999"/>
              <a:gd name="connsiteY1-266" fmla="*/ 871601 h 4216911"/>
              <a:gd name="connsiteX2-267" fmla="*/ 8245999 w 8245999"/>
              <a:gd name="connsiteY2-268" fmla="*/ 883436 h 4216911"/>
              <a:gd name="connsiteX3-269" fmla="*/ 3926702 w 8245999"/>
              <a:gd name="connsiteY3-270" fmla="*/ 3145841 h 4216911"/>
              <a:gd name="connsiteX4-271" fmla="*/ 1311653 w 8245999"/>
              <a:gd name="connsiteY4-272" fmla="*/ 4156572 h 4216911"/>
              <a:gd name="connsiteX5-273" fmla="*/ 189436 w 8245999"/>
              <a:gd name="connsiteY5-274" fmla="*/ 1702874 h 4216911"/>
              <a:gd name="connsiteX0-275" fmla="*/ 189436 w 8245999"/>
              <a:gd name="connsiteY0-276" fmla="*/ 1702874 h 4216911"/>
              <a:gd name="connsiteX1-277" fmla="*/ 7466681 w 8245999"/>
              <a:gd name="connsiteY1-278" fmla="*/ 871601 h 4216911"/>
              <a:gd name="connsiteX2-279" fmla="*/ 8245999 w 8245999"/>
              <a:gd name="connsiteY2-280" fmla="*/ 883436 h 4216911"/>
              <a:gd name="connsiteX3-281" fmla="*/ 6836156 w 8245999"/>
              <a:gd name="connsiteY3-282" fmla="*/ 1711894 h 4216911"/>
              <a:gd name="connsiteX4-283" fmla="*/ 3926702 w 8245999"/>
              <a:gd name="connsiteY4-284" fmla="*/ 3145841 h 4216911"/>
              <a:gd name="connsiteX5-285" fmla="*/ 1311653 w 8245999"/>
              <a:gd name="connsiteY5-286" fmla="*/ 4156572 h 4216911"/>
              <a:gd name="connsiteX6" fmla="*/ 189436 w 8245999"/>
              <a:gd name="connsiteY6" fmla="*/ 1702874 h 4216911"/>
              <a:gd name="connsiteX0-287" fmla="*/ 189436 w 8352612"/>
              <a:gd name="connsiteY0-288" fmla="*/ 1702874 h 4216911"/>
              <a:gd name="connsiteX1-289" fmla="*/ 7466681 w 8352612"/>
              <a:gd name="connsiteY1-290" fmla="*/ 871601 h 4216911"/>
              <a:gd name="connsiteX2-291" fmla="*/ 8245999 w 8352612"/>
              <a:gd name="connsiteY2-292" fmla="*/ 883436 h 4216911"/>
              <a:gd name="connsiteX3-293" fmla="*/ 7989547 w 8352612"/>
              <a:gd name="connsiteY3-294" fmla="*/ 1067658 h 4216911"/>
              <a:gd name="connsiteX4-295" fmla="*/ 3926702 w 8352612"/>
              <a:gd name="connsiteY4-296" fmla="*/ 3145841 h 4216911"/>
              <a:gd name="connsiteX5-297" fmla="*/ 1311653 w 8352612"/>
              <a:gd name="connsiteY5-298" fmla="*/ 4156572 h 4216911"/>
              <a:gd name="connsiteX6-299" fmla="*/ 189436 w 8352612"/>
              <a:gd name="connsiteY6-300" fmla="*/ 1702874 h 4216911"/>
              <a:gd name="connsiteX0-301" fmla="*/ 189436 w 8352612"/>
              <a:gd name="connsiteY0-302" fmla="*/ 1702874 h 4216911"/>
              <a:gd name="connsiteX1-303" fmla="*/ 7466681 w 8352612"/>
              <a:gd name="connsiteY1-304" fmla="*/ 871601 h 4216911"/>
              <a:gd name="connsiteX2-305" fmla="*/ 8245999 w 8352612"/>
              <a:gd name="connsiteY2-306" fmla="*/ 883436 h 4216911"/>
              <a:gd name="connsiteX3-307" fmla="*/ 7989547 w 8352612"/>
              <a:gd name="connsiteY3-308" fmla="*/ 1067658 h 4216911"/>
              <a:gd name="connsiteX4-309" fmla="*/ 7324528 w 8352612"/>
              <a:gd name="connsiteY4-310" fmla="*/ 994922 h 4216911"/>
              <a:gd name="connsiteX5-311" fmla="*/ 3926702 w 8352612"/>
              <a:gd name="connsiteY5-312" fmla="*/ 3145841 h 4216911"/>
              <a:gd name="connsiteX6-313" fmla="*/ 1311653 w 8352612"/>
              <a:gd name="connsiteY6-314" fmla="*/ 4156572 h 4216911"/>
              <a:gd name="connsiteX7" fmla="*/ 189436 w 8352612"/>
              <a:gd name="connsiteY7" fmla="*/ 1702874 h 4216911"/>
              <a:gd name="connsiteX0-315" fmla="*/ 189436 w 8245999"/>
              <a:gd name="connsiteY0-316" fmla="*/ 1702874 h 4216911"/>
              <a:gd name="connsiteX1-317" fmla="*/ 7466681 w 8245999"/>
              <a:gd name="connsiteY1-318" fmla="*/ 871601 h 4216911"/>
              <a:gd name="connsiteX2-319" fmla="*/ 8245999 w 8245999"/>
              <a:gd name="connsiteY2-320" fmla="*/ 883436 h 4216911"/>
              <a:gd name="connsiteX3-321" fmla="*/ 7594692 w 8245999"/>
              <a:gd name="connsiteY3-322" fmla="*/ 1628767 h 4216911"/>
              <a:gd name="connsiteX4-323" fmla="*/ 7324528 w 8245999"/>
              <a:gd name="connsiteY4-324" fmla="*/ 994922 h 4216911"/>
              <a:gd name="connsiteX5-325" fmla="*/ 3926702 w 8245999"/>
              <a:gd name="connsiteY5-326" fmla="*/ 3145841 h 4216911"/>
              <a:gd name="connsiteX6-327" fmla="*/ 1311653 w 8245999"/>
              <a:gd name="connsiteY6-328" fmla="*/ 4156572 h 4216911"/>
              <a:gd name="connsiteX7-329" fmla="*/ 189436 w 8245999"/>
              <a:gd name="connsiteY7-330" fmla="*/ 1702874 h 4216911"/>
              <a:gd name="connsiteX0-331" fmla="*/ 189436 w 7898275"/>
              <a:gd name="connsiteY0-332" fmla="*/ 1702874 h 4216911"/>
              <a:gd name="connsiteX1-333" fmla="*/ 7466681 w 7898275"/>
              <a:gd name="connsiteY1-334" fmla="*/ 871601 h 4216911"/>
              <a:gd name="connsiteX2-335" fmla="*/ 7643326 w 7898275"/>
              <a:gd name="connsiteY2-336" fmla="*/ 1787445 h 4216911"/>
              <a:gd name="connsiteX3-337" fmla="*/ 7594692 w 7898275"/>
              <a:gd name="connsiteY3-338" fmla="*/ 1628767 h 4216911"/>
              <a:gd name="connsiteX4-339" fmla="*/ 7324528 w 7898275"/>
              <a:gd name="connsiteY4-340" fmla="*/ 994922 h 4216911"/>
              <a:gd name="connsiteX5-341" fmla="*/ 3926702 w 7898275"/>
              <a:gd name="connsiteY5-342" fmla="*/ 3145841 h 4216911"/>
              <a:gd name="connsiteX6-343" fmla="*/ 1311653 w 7898275"/>
              <a:gd name="connsiteY6-344" fmla="*/ 4156572 h 4216911"/>
              <a:gd name="connsiteX7-345" fmla="*/ 189436 w 7898275"/>
              <a:gd name="connsiteY7-346" fmla="*/ 1702874 h 4216911"/>
              <a:gd name="connsiteX0-347" fmla="*/ 189436 w 7898275"/>
              <a:gd name="connsiteY0-348" fmla="*/ 1702874 h 4216911"/>
              <a:gd name="connsiteX1-349" fmla="*/ 7466681 w 7898275"/>
              <a:gd name="connsiteY1-350" fmla="*/ 871601 h 4216911"/>
              <a:gd name="connsiteX2-351" fmla="*/ 7643326 w 7898275"/>
              <a:gd name="connsiteY2-352" fmla="*/ 1787445 h 4216911"/>
              <a:gd name="connsiteX3-353" fmla="*/ 7594692 w 7898275"/>
              <a:gd name="connsiteY3-354" fmla="*/ 1628767 h 4216911"/>
              <a:gd name="connsiteX4-355" fmla="*/ 7324528 w 7898275"/>
              <a:gd name="connsiteY4-356" fmla="*/ 994922 h 4216911"/>
              <a:gd name="connsiteX5-357" fmla="*/ 3926702 w 7898275"/>
              <a:gd name="connsiteY5-358" fmla="*/ 3145841 h 4216911"/>
              <a:gd name="connsiteX6-359" fmla="*/ 1311653 w 7898275"/>
              <a:gd name="connsiteY6-360" fmla="*/ 4156572 h 4216911"/>
              <a:gd name="connsiteX7-361" fmla="*/ 189436 w 7898275"/>
              <a:gd name="connsiteY7-362" fmla="*/ 1702874 h 4216911"/>
              <a:gd name="connsiteX0-363" fmla="*/ 189436 w 7779526"/>
              <a:gd name="connsiteY0-364" fmla="*/ 1702874 h 6214834"/>
              <a:gd name="connsiteX1-365" fmla="*/ 7466681 w 7779526"/>
              <a:gd name="connsiteY1-366" fmla="*/ 871601 h 6214834"/>
              <a:gd name="connsiteX2-367" fmla="*/ 7643326 w 7779526"/>
              <a:gd name="connsiteY2-368" fmla="*/ 1787445 h 6214834"/>
              <a:gd name="connsiteX3-369" fmla="*/ 663956 w 7779526"/>
              <a:gd name="connsiteY3-370" fmla="*/ 6211158 h 6214834"/>
              <a:gd name="connsiteX4-371" fmla="*/ 7324528 w 7779526"/>
              <a:gd name="connsiteY4-372" fmla="*/ 994922 h 6214834"/>
              <a:gd name="connsiteX5-373" fmla="*/ 3926702 w 7779526"/>
              <a:gd name="connsiteY5-374" fmla="*/ 3145841 h 6214834"/>
              <a:gd name="connsiteX6-375" fmla="*/ 1311653 w 7779526"/>
              <a:gd name="connsiteY6-376" fmla="*/ 4156572 h 6214834"/>
              <a:gd name="connsiteX7-377" fmla="*/ 189436 w 7779526"/>
              <a:gd name="connsiteY7-378" fmla="*/ 1702874 h 6214834"/>
              <a:gd name="connsiteX0-379" fmla="*/ 189436 w 7779526"/>
              <a:gd name="connsiteY0-380" fmla="*/ 1702874 h 6214834"/>
              <a:gd name="connsiteX1-381" fmla="*/ 7466681 w 7779526"/>
              <a:gd name="connsiteY1-382" fmla="*/ 871601 h 6214834"/>
              <a:gd name="connsiteX2-383" fmla="*/ 7643326 w 7779526"/>
              <a:gd name="connsiteY2-384" fmla="*/ 1787445 h 6214834"/>
              <a:gd name="connsiteX3-385" fmla="*/ 663956 w 7779526"/>
              <a:gd name="connsiteY3-386" fmla="*/ 6211158 h 6214834"/>
              <a:gd name="connsiteX4-387" fmla="*/ 7324528 w 7779526"/>
              <a:gd name="connsiteY4-388" fmla="*/ 994922 h 6214834"/>
              <a:gd name="connsiteX5-389" fmla="*/ 3926702 w 7779526"/>
              <a:gd name="connsiteY5-390" fmla="*/ 3145841 h 6214834"/>
              <a:gd name="connsiteX6-391" fmla="*/ 1311653 w 7779526"/>
              <a:gd name="connsiteY6-392" fmla="*/ 4156572 h 6214834"/>
              <a:gd name="connsiteX7-393" fmla="*/ 189436 w 7779526"/>
              <a:gd name="connsiteY7-394" fmla="*/ 1702874 h 6214834"/>
              <a:gd name="connsiteX0-395" fmla="*/ 189436 w 7779526"/>
              <a:gd name="connsiteY0-396" fmla="*/ 1702874 h 6449010"/>
              <a:gd name="connsiteX1-397" fmla="*/ 7466681 w 7779526"/>
              <a:gd name="connsiteY1-398" fmla="*/ 871601 h 6449010"/>
              <a:gd name="connsiteX2-399" fmla="*/ 7643326 w 7779526"/>
              <a:gd name="connsiteY2-400" fmla="*/ 1787445 h 6449010"/>
              <a:gd name="connsiteX3-401" fmla="*/ 6649120 w 7779526"/>
              <a:gd name="connsiteY3-402" fmla="*/ 5359102 h 6449010"/>
              <a:gd name="connsiteX4-403" fmla="*/ 663956 w 7779526"/>
              <a:gd name="connsiteY4-404" fmla="*/ 6211158 h 6449010"/>
              <a:gd name="connsiteX5-405" fmla="*/ 7324528 w 7779526"/>
              <a:gd name="connsiteY5-406" fmla="*/ 994922 h 6449010"/>
              <a:gd name="connsiteX6-407" fmla="*/ 3926702 w 7779526"/>
              <a:gd name="connsiteY6-408" fmla="*/ 3145841 h 6449010"/>
              <a:gd name="connsiteX7-409" fmla="*/ 1311653 w 7779526"/>
              <a:gd name="connsiteY7-410" fmla="*/ 4156572 h 6449010"/>
              <a:gd name="connsiteX8" fmla="*/ 189436 w 7779526"/>
              <a:gd name="connsiteY8" fmla="*/ 1702874 h 6449010"/>
              <a:gd name="connsiteX0-411" fmla="*/ 189436 w 7779526"/>
              <a:gd name="connsiteY0-412" fmla="*/ 1702874 h 6379688"/>
              <a:gd name="connsiteX1-413" fmla="*/ 7466681 w 7779526"/>
              <a:gd name="connsiteY1-414" fmla="*/ 871601 h 6379688"/>
              <a:gd name="connsiteX2-415" fmla="*/ 7643326 w 7779526"/>
              <a:gd name="connsiteY2-416" fmla="*/ 1787445 h 6379688"/>
              <a:gd name="connsiteX3-417" fmla="*/ 6649120 w 7779526"/>
              <a:gd name="connsiteY3-418" fmla="*/ 5359102 h 6379688"/>
              <a:gd name="connsiteX4-419" fmla="*/ 663956 w 7779526"/>
              <a:gd name="connsiteY4-420" fmla="*/ 6211158 h 6379688"/>
              <a:gd name="connsiteX5-421" fmla="*/ 7324528 w 7779526"/>
              <a:gd name="connsiteY5-422" fmla="*/ 994922 h 6379688"/>
              <a:gd name="connsiteX6-423" fmla="*/ 3926702 w 7779526"/>
              <a:gd name="connsiteY6-424" fmla="*/ 3145841 h 6379688"/>
              <a:gd name="connsiteX7-425" fmla="*/ 1311653 w 7779526"/>
              <a:gd name="connsiteY7-426" fmla="*/ 4156572 h 6379688"/>
              <a:gd name="connsiteX8-427" fmla="*/ 189436 w 7779526"/>
              <a:gd name="connsiteY8-428" fmla="*/ 1702874 h 6379688"/>
              <a:gd name="connsiteX0-429" fmla="*/ 189436 w 7834126"/>
              <a:gd name="connsiteY0-430" fmla="*/ 1702874 h 6514599"/>
              <a:gd name="connsiteX1-431" fmla="*/ 7466681 w 7834126"/>
              <a:gd name="connsiteY1-432" fmla="*/ 871601 h 6514599"/>
              <a:gd name="connsiteX2-433" fmla="*/ 7643326 w 7834126"/>
              <a:gd name="connsiteY2-434" fmla="*/ 1787445 h 6514599"/>
              <a:gd name="connsiteX3-435" fmla="*/ 7366092 w 7834126"/>
              <a:gd name="connsiteY3-436" fmla="*/ 6169592 h 6514599"/>
              <a:gd name="connsiteX4-437" fmla="*/ 663956 w 7834126"/>
              <a:gd name="connsiteY4-438" fmla="*/ 6211158 h 6514599"/>
              <a:gd name="connsiteX5-439" fmla="*/ 7324528 w 7834126"/>
              <a:gd name="connsiteY5-440" fmla="*/ 994922 h 6514599"/>
              <a:gd name="connsiteX6-441" fmla="*/ 3926702 w 7834126"/>
              <a:gd name="connsiteY6-442" fmla="*/ 3145841 h 6514599"/>
              <a:gd name="connsiteX7-443" fmla="*/ 1311653 w 7834126"/>
              <a:gd name="connsiteY7-444" fmla="*/ 4156572 h 6514599"/>
              <a:gd name="connsiteX8-445" fmla="*/ 189436 w 7834126"/>
              <a:gd name="connsiteY8-446" fmla="*/ 1702874 h 6514599"/>
              <a:gd name="connsiteX0-447" fmla="*/ 189436 w 7834126"/>
              <a:gd name="connsiteY0-448" fmla="*/ 1702874 h 6514599"/>
              <a:gd name="connsiteX1-449" fmla="*/ 7466681 w 7834126"/>
              <a:gd name="connsiteY1-450" fmla="*/ 871601 h 6514599"/>
              <a:gd name="connsiteX2-451" fmla="*/ 7643326 w 7834126"/>
              <a:gd name="connsiteY2-452" fmla="*/ 1787445 h 6514599"/>
              <a:gd name="connsiteX3-453" fmla="*/ 7366092 w 7834126"/>
              <a:gd name="connsiteY3-454" fmla="*/ 6169592 h 6514599"/>
              <a:gd name="connsiteX4-455" fmla="*/ 663956 w 7834126"/>
              <a:gd name="connsiteY4-456" fmla="*/ 6211158 h 6514599"/>
              <a:gd name="connsiteX5-457" fmla="*/ 7324528 w 7834126"/>
              <a:gd name="connsiteY5-458" fmla="*/ 994922 h 6514599"/>
              <a:gd name="connsiteX6-459" fmla="*/ 3926702 w 7834126"/>
              <a:gd name="connsiteY6-460" fmla="*/ 3145841 h 6514599"/>
              <a:gd name="connsiteX7-461" fmla="*/ 1311653 w 7834126"/>
              <a:gd name="connsiteY7-462" fmla="*/ 4156572 h 6514599"/>
              <a:gd name="connsiteX8-463" fmla="*/ 189436 w 7834126"/>
              <a:gd name="connsiteY8-464" fmla="*/ 1702874 h 6514599"/>
              <a:gd name="connsiteX0-465" fmla="*/ 189436 w 7834126"/>
              <a:gd name="connsiteY0-466" fmla="*/ 1702874 h 6193315"/>
              <a:gd name="connsiteX1-467" fmla="*/ 7466681 w 7834126"/>
              <a:gd name="connsiteY1-468" fmla="*/ 871601 h 6193315"/>
              <a:gd name="connsiteX2-469" fmla="*/ 7643326 w 7834126"/>
              <a:gd name="connsiteY2-470" fmla="*/ 1787445 h 6193315"/>
              <a:gd name="connsiteX3-471" fmla="*/ 7366092 w 7834126"/>
              <a:gd name="connsiteY3-472" fmla="*/ 6169592 h 6193315"/>
              <a:gd name="connsiteX4-473" fmla="*/ 1661483 w 7834126"/>
              <a:gd name="connsiteY4-474" fmla="*/ 5140894 h 6193315"/>
              <a:gd name="connsiteX5-475" fmla="*/ 7324528 w 7834126"/>
              <a:gd name="connsiteY5-476" fmla="*/ 994922 h 6193315"/>
              <a:gd name="connsiteX6-477" fmla="*/ 3926702 w 7834126"/>
              <a:gd name="connsiteY6-478" fmla="*/ 3145841 h 6193315"/>
              <a:gd name="connsiteX7-479" fmla="*/ 1311653 w 7834126"/>
              <a:gd name="connsiteY7-480" fmla="*/ 4156572 h 6193315"/>
              <a:gd name="connsiteX8-481" fmla="*/ 189436 w 7834126"/>
              <a:gd name="connsiteY8-482" fmla="*/ 1702874 h 6193315"/>
              <a:gd name="connsiteX0-483" fmla="*/ 189436 w 7834126"/>
              <a:gd name="connsiteY0-484" fmla="*/ 1702874 h 6183418"/>
              <a:gd name="connsiteX1-485" fmla="*/ 7466681 w 7834126"/>
              <a:gd name="connsiteY1-486" fmla="*/ 871601 h 6183418"/>
              <a:gd name="connsiteX2-487" fmla="*/ 7643326 w 7834126"/>
              <a:gd name="connsiteY2-488" fmla="*/ 1787445 h 6183418"/>
              <a:gd name="connsiteX3-489" fmla="*/ 7366092 w 7834126"/>
              <a:gd name="connsiteY3-490" fmla="*/ 6169592 h 6183418"/>
              <a:gd name="connsiteX4-491" fmla="*/ 1661483 w 7834126"/>
              <a:gd name="connsiteY4-492" fmla="*/ 5140894 h 6183418"/>
              <a:gd name="connsiteX5-493" fmla="*/ 7324528 w 7834126"/>
              <a:gd name="connsiteY5-494" fmla="*/ 994922 h 6183418"/>
              <a:gd name="connsiteX6-495" fmla="*/ 3926702 w 7834126"/>
              <a:gd name="connsiteY6-496" fmla="*/ 3145841 h 6183418"/>
              <a:gd name="connsiteX7-497" fmla="*/ 1311653 w 7834126"/>
              <a:gd name="connsiteY7-498" fmla="*/ 4156572 h 6183418"/>
              <a:gd name="connsiteX8-499" fmla="*/ 189436 w 7834126"/>
              <a:gd name="connsiteY8-500" fmla="*/ 1702874 h 6183418"/>
              <a:gd name="connsiteX0-501" fmla="*/ 189436 w 7834126"/>
              <a:gd name="connsiteY0-502" fmla="*/ 1702874 h 6284667"/>
              <a:gd name="connsiteX1-503" fmla="*/ 7466681 w 7834126"/>
              <a:gd name="connsiteY1-504" fmla="*/ 871601 h 6284667"/>
              <a:gd name="connsiteX2-505" fmla="*/ 7643326 w 7834126"/>
              <a:gd name="connsiteY2-506" fmla="*/ 1787445 h 6284667"/>
              <a:gd name="connsiteX3-507" fmla="*/ 7366092 w 7834126"/>
              <a:gd name="connsiteY3-508" fmla="*/ 6169592 h 6284667"/>
              <a:gd name="connsiteX4-509" fmla="*/ 622392 w 7834126"/>
              <a:gd name="connsiteY4-510" fmla="*/ 6190376 h 6284667"/>
              <a:gd name="connsiteX5-511" fmla="*/ 7324528 w 7834126"/>
              <a:gd name="connsiteY5-512" fmla="*/ 994922 h 6284667"/>
              <a:gd name="connsiteX6-513" fmla="*/ 3926702 w 7834126"/>
              <a:gd name="connsiteY6-514" fmla="*/ 3145841 h 6284667"/>
              <a:gd name="connsiteX7-515" fmla="*/ 1311653 w 7834126"/>
              <a:gd name="connsiteY7-516" fmla="*/ 4156572 h 6284667"/>
              <a:gd name="connsiteX8-517" fmla="*/ 189436 w 7834126"/>
              <a:gd name="connsiteY8-518" fmla="*/ 1702874 h 6284667"/>
              <a:gd name="connsiteX0-519" fmla="*/ 189436 w 7834126"/>
              <a:gd name="connsiteY0-520" fmla="*/ 1702874 h 6284667"/>
              <a:gd name="connsiteX1-521" fmla="*/ 7466681 w 7834126"/>
              <a:gd name="connsiteY1-522" fmla="*/ 871601 h 6284667"/>
              <a:gd name="connsiteX2-523" fmla="*/ 7643326 w 7834126"/>
              <a:gd name="connsiteY2-524" fmla="*/ 1787445 h 6284667"/>
              <a:gd name="connsiteX3-525" fmla="*/ 7366092 w 7834126"/>
              <a:gd name="connsiteY3-526" fmla="*/ 6169592 h 6284667"/>
              <a:gd name="connsiteX4-527" fmla="*/ 622392 w 7834126"/>
              <a:gd name="connsiteY4-528" fmla="*/ 6190376 h 6284667"/>
              <a:gd name="connsiteX5-529" fmla="*/ 7324528 w 7834126"/>
              <a:gd name="connsiteY5-530" fmla="*/ 994922 h 6284667"/>
              <a:gd name="connsiteX6-531" fmla="*/ 3926702 w 7834126"/>
              <a:gd name="connsiteY6-532" fmla="*/ 3145841 h 6284667"/>
              <a:gd name="connsiteX7-533" fmla="*/ 1311653 w 7834126"/>
              <a:gd name="connsiteY7-534" fmla="*/ 4156572 h 6284667"/>
              <a:gd name="connsiteX8-535" fmla="*/ 189436 w 7834126"/>
              <a:gd name="connsiteY8-536" fmla="*/ 1702874 h 6284667"/>
              <a:gd name="connsiteX0-537" fmla="*/ 189436 w 7834126"/>
              <a:gd name="connsiteY0-538" fmla="*/ 1702874 h 6274069"/>
              <a:gd name="connsiteX1-539" fmla="*/ 7466681 w 7834126"/>
              <a:gd name="connsiteY1-540" fmla="*/ 871601 h 6274069"/>
              <a:gd name="connsiteX2-541" fmla="*/ 7643326 w 7834126"/>
              <a:gd name="connsiteY2-542" fmla="*/ 1787445 h 6274069"/>
              <a:gd name="connsiteX3-543" fmla="*/ 7366092 w 7834126"/>
              <a:gd name="connsiteY3-544" fmla="*/ 6169592 h 6274069"/>
              <a:gd name="connsiteX4-545" fmla="*/ 622392 w 7834126"/>
              <a:gd name="connsiteY4-546" fmla="*/ 6190376 h 6274069"/>
              <a:gd name="connsiteX5-547" fmla="*/ 7324528 w 7834126"/>
              <a:gd name="connsiteY5-548" fmla="*/ 994922 h 6274069"/>
              <a:gd name="connsiteX6-549" fmla="*/ 3926702 w 7834126"/>
              <a:gd name="connsiteY6-550" fmla="*/ 3145841 h 6274069"/>
              <a:gd name="connsiteX7-551" fmla="*/ 1311653 w 7834126"/>
              <a:gd name="connsiteY7-552" fmla="*/ 4156572 h 6274069"/>
              <a:gd name="connsiteX8-553" fmla="*/ 189436 w 7834126"/>
              <a:gd name="connsiteY8-554" fmla="*/ 1702874 h 6274069"/>
              <a:gd name="connsiteX0-555" fmla="*/ 189436 w 7834126"/>
              <a:gd name="connsiteY0-556" fmla="*/ 1702874 h 6261528"/>
              <a:gd name="connsiteX1-557" fmla="*/ 7466681 w 7834126"/>
              <a:gd name="connsiteY1-558" fmla="*/ 871601 h 6261528"/>
              <a:gd name="connsiteX2-559" fmla="*/ 7643326 w 7834126"/>
              <a:gd name="connsiteY2-560" fmla="*/ 1787445 h 6261528"/>
              <a:gd name="connsiteX3-561" fmla="*/ 7366092 w 7834126"/>
              <a:gd name="connsiteY3-562" fmla="*/ 6169592 h 6261528"/>
              <a:gd name="connsiteX4-563" fmla="*/ 622392 w 7834126"/>
              <a:gd name="connsiteY4-564" fmla="*/ 6190376 h 6261528"/>
              <a:gd name="connsiteX5-565" fmla="*/ 7324528 w 7834126"/>
              <a:gd name="connsiteY5-566" fmla="*/ 994922 h 6261528"/>
              <a:gd name="connsiteX6-567" fmla="*/ 3926702 w 7834126"/>
              <a:gd name="connsiteY6-568" fmla="*/ 3145841 h 6261528"/>
              <a:gd name="connsiteX7-569" fmla="*/ 1311653 w 7834126"/>
              <a:gd name="connsiteY7-570" fmla="*/ 4156572 h 6261528"/>
              <a:gd name="connsiteX8-571" fmla="*/ 189436 w 7834126"/>
              <a:gd name="connsiteY8-572" fmla="*/ 1702874 h 6261528"/>
              <a:gd name="connsiteX0-573" fmla="*/ 189436 w 7858435"/>
              <a:gd name="connsiteY0-574" fmla="*/ 1702874 h 6278044"/>
              <a:gd name="connsiteX1-575" fmla="*/ 7466681 w 7858435"/>
              <a:gd name="connsiteY1-576" fmla="*/ 871601 h 6278044"/>
              <a:gd name="connsiteX2-577" fmla="*/ 7643326 w 7858435"/>
              <a:gd name="connsiteY2-578" fmla="*/ 1787445 h 6278044"/>
              <a:gd name="connsiteX3-579" fmla="*/ 7397264 w 7858435"/>
              <a:gd name="connsiteY3-580" fmla="*/ 6211156 h 6278044"/>
              <a:gd name="connsiteX4-581" fmla="*/ 622392 w 7858435"/>
              <a:gd name="connsiteY4-582" fmla="*/ 6190376 h 6278044"/>
              <a:gd name="connsiteX5-583" fmla="*/ 7324528 w 7858435"/>
              <a:gd name="connsiteY5-584" fmla="*/ 994922 h 6278044"/>
              <a:gd name="connsiteX6-585" fmla="*/ 3926702 w 7858435"/>
              <a:gd name="connsiteY6-586" fmla="*/ 3145841 h 6278044"/>
              <a:gd name="connsiteX7-587" fmla="*/ 1311653 w 7858435"/>
              <a:gd name="connsiteY7-588" fmla="*/ 4156572 h 6278044"/>
              <a:gd name="connsiteX8-589" fmla="*/ 189436 w 7858435"/>
              <a:gd name="connsiteY8-590" fmla="*/ 1702874 h 6278044"/>
              <a:gd name="connsiteX0-591" fmla="*/ 189436 w 7858435"/>
              <a:gd name="connsiteY0-592" fmla="*/ 1702874 h 6255432"/>
              <a:gd name="connsiteX1-593" fmla="*/ 7466681 w 7858435"/>
              <a:gd name="connsiteY1-594" fmla="*/ 871601 h 6255432"/>
              <a:gd name="connsiteX2-595" fmla="*/ 7643326 w 7858435"/>
              <a:gd name="connsiteY2-596" fmla="*/ 1787445 h 6255432"/>
              <a:gd name="connsiteX3-597" fmla="*/ 7397264 w 7858435"/>
              <a:gd name="connsiteY3-598" fmla="*/ 6211156 h 6255432"/>
              <a:gd name="connsiteX4-599" fmla="*/ 622392 w 7858435"/>
              <a:gd name="connsiteY4-600" fmla="*/ 6190376 h 6255432"/>
              <a:gd name="connsiteX5-601" fmla="*/ 7324528 w 7858435"/>
              <a:gd name="connsiteY5-602" fmla="*/ 994922 h 6255432"/>
              <a:gd name="connsiteX6-603" fmla="*/ 3926702 w 7858435"/>
              <a:gd name="connsiteY6-604" fmla="*/ 3145841 h 6255432"/>
              <a:gd name="connsiteX7-605" fmla="*/ 1311653 w 7858435"/>
              <a:gd name="connsiteY7-606" fmla="*/ 4156572 h 6255432"/>
              <a:gd name="connsiteX8-607" fmla="*/ 189436 w 7858435"/>
              <a:gd name="connsiteY8-608" fmla="*/ 1702874 h 6255432"/>
              <a:gd name="connsiteX0-609" fmla="*/ 189436 w 7858435"/>
              <a:gd name="connsiteY0-610" fmla="*/ 1702874 h 6270319"/>
              <a:gd name="connsiteX1-611" fmla="*/ 7466681 w 7858435"/>
              <a:gd name="connsiteY1-612" fmla="*/ 871601 h 6270319"/>
              <a:gd name="connsiteX2-613" fmla="*/ 7643326 w 7858435"/>
              <a:gd name="connsiteY2-614" fmla="*/ 1787445 h 6270319"/>
              <a:gd name="connsiteX3-615" fmla="*/ 7397264 w 7858435"/>
              <a:gd name="connsiteY3-616" fmla="*/ 6211156 h 6270319"/>
              <a:gd name="connsiteX4-617" fmla="*/ 549656 w 7858435"/>
              <a:gd name="connsiteY4-618" fmla="*/ 6211158 h 6270319"/>
              <a:gd name="connsiteX5-619" fmla="*/ 7324528 w 7858435"/>
              <a:gd name="connsiteY5-620" fmla="*/ 994922 h 6270319"/>
              <a:gd name="connsiteX6-621" fmla="*/ 3926702 w 7858435"/>
              <a:gd name="connsiteY6-622" fmla="*/ 3145841 h 6270319"/>
              <a:gd name="connsiteX7-623" fmla="*/ 1311653 w 7858435"/>
              <a:gd name="connsiteY7-624" fmla="*/ 4156572 h 6270319"/>
              <a:gd name="connsiteX8-625" fmla="*/ 189436 w 7858435"/>
              <a:gd name="connsiteY8-626" fmla="*/ 1702874 h 6270319"/>
              <a:gd name="connsiteX0-627" fmla="*/ 189436 w 7858435"/>
              <a:gd name="connsiteY0-628" fmla="*/ 1702874 h 6211156"/>
              <a:gd name="connsiteX1-629" fmla="*/ 7466681 w 7858435"/>
              <a:gd name="connsiteY1-630" fmla="*/ 871601 h 6211156"/>
              <a:gd name="connsiteX2-631" fmla="*/ 7643326 w 7858435"/>
              <a:gd name="connsiteY2-632" fmla="*/ 1787445 h 6211156"/>
              <a:gd name="connsiteX3-633" fmla="*/ 7397264 w 7858435"/>
              <a:gd name="connsiteY3-634" fmla="*/ 6211156 h 6211156"/>
              <a:gd name="connsiteX4-635" fmla="*/ 736692 w 7858435"/>
              <a:gd name="connsiteY4-636" fmla="*/ 5889040 h 6211156"/>
              <a:gd name="connsiteX5-637" fmla="*/ 7324528 w 7858435"/>
              <a:gd name="connsiteY5-638" fmla="*/ 994922 h 6211156"/>
              <a:gd name="connsiteX6-639" fmla="*/ 3926702 w 7858435"/>
              <a:gd name="connsiteY6-640" fmla="*/ 3145841 h 6211156"/>
              <a:gd name="connsiteX7-641" fmla="*/ 1311653 w 7858435"/>
              <a:gd name="connsiteY7-642" fmla="*/ 4156572 h 6211156"/>
              <a:gd name="connsiteX8-643" fmla="*/ 189436 w 7858435"/>
              <a:gd name="connsiteY8-644" fmla="*/ 1702874 h 6211156"/>
              <a:gd name="connsiteX0-645" fmla="*/ 189436 w 7858435"/>
              <a:gd name="connsiteY0-646" fmla="*/ 1702874 h 6211156"/>
              <a:gd name="connsiteX1-647" fmla="*/ 7466681 w 7858435"/>
              <a:gd name="connsiteY1-648" fmla="*/ 871601 h 6211156"/>
              <a:gd name="connsiteX2-649" fmla="*/ 7643326 w 7858435"/>
              <a:gd name="connsiteY2-650" fmla="*/ 1787445 h 6211156"/>
              <a:gd name="connsiteX3-651" fmla="*/ 7397264 w 7858435"/>
              <a:gd name="connsiteY3-652" fmla="*/ 6211156 h 6211156"/>
              <a:gd name="connsiteX4-653" fmla="*/ 736692 w 7858435"/>
              <a:gd name="connsiteY4-654" fmla="*/ 5889040 h 6211156"/>
              <a:gd name="connsiteX5-655" fmla="*/ 7324528 w 7858435"/>
              <a:gd name="connsiteY5-656" fmla="*/ 994922 h 6211156"/>
              <a:gd name="connsiteX6-657" fmla="*/ 3926702 w 7858435"/>
              <a:gd name="connsiteY6-658" fmla="*/ 3145841 h 6211156"/>
              <a:gd name="connsiteX7-659" fmla="*/ 1311653 w 7858435"/>
              <a:gd name="connsiteY7-660" fmla="*/ 4156572 h 6211156"/>
              <a:gd name="connsiteX8-661" fmla="*/ 189436 w 7858435"/>
              <a:gd name="connsiteY8-662" fmla="*/ 1702874 h 6211156"/>
              <a:gd name="connsiteX0-663" fmla="*/ 189436 w 7858435"/>
              <a:gd name="connsiteY0-664" fmla="*/ 1702874 h 6221549"/>
              <a:gd name="connsiteX1-665" fmla="*/ 7466681 w 7858435"/>
              <a:gd name="connsiteY1-666" fmla="*/ 871601 h 6221549"/>
              <a:gd name="connsiteX2-667" fmla="*/ 7643326 w 7858435"/>
              <a:gd name="connsiteY2-668" fmla="*/ 1787445 h 6221549"/>
              <a:gd name="connsiteX3-669" fmla="*/ 7397264 w 7858435"/>
              <a:gd name="connsiteY3-670" fmla="*/ 6211156 h 6221549"/>
              <a:gd name="connsiteX4-671" fmla="*/ 497701 w 7858435"/>
              <a:gd name="connsiteY4-672" fmla="*/ 6221549 h 6221549"/>
              <a:gd name="connsiteX5-673" fmla="*/ 7324528 w 7858435"/>
              <a:gd name="connsiteY5-674" fmla="*/ 994922 h 6221549"/>
              <a:gd name="connsiteX6-675" fmla="*/ 3926702 w 7858435"/>
              <a:gd name="connsiteY6-676" fmla="*/ 3145841 h 6221549"/>
              <a:gd name="connsiteX7-677" fmla="*/ 1311653 w 7858435"/>
              <a:gd name="connsiteY7-678" fmla="*/ 4156572 h 6221549"/>
              <a:gd name="connsiteX8-679" fmla="*/ 189436 w 7858435"/>
              <a:gd name="connsiteY8-680" fmla="*/ 1702874 h 6221549"/>
              <a:gd name="connsiteX0-681" fmla="*/ 189436 w 7858435"/>
              <a:gd name="connsiteY0-682" fmla="*/ 1702874 h 6221549"/>
              <a:gd name="connsiteX1-683" fmla="*/ 7466681 w 7858435"/>
              <a:gd name="connsiteY1-684" fmla="*/ 871601 h 6221549"/>
              <a:gd name="connsiteX2-685" fmla="*/ 7643326 w 7858435"/>
              <a:gd name="connsiteY2-686" fmla="*/ 1787445 h 6221549"/>
              <a:gd name="connsiteX3-687" fmla="*/ 7397264 w 7858435"/>
              <a:gd name="connsiteY3-688" fmla="*/ 6211156 h 6221549"/>
              <a:gd name="connsiteX4-689" fmla="*/ 497701 w 7858435"/>
              <a:gd name="connsiteY4-690" fmla="*/ 6221549 h 6221549"/>
              <a:gd name="connsiteX5-691" fmla="*/ 7324528 w 7858435"/>
              <a:gd name="connsiteY5-692" fmla="*/ 994922 h 6221549"/>
              <a:gd name="connsiteX6-693" fmla="*/ 3926702 w 7858435"/>
              <a:gd name="connsiteY6-694" fmla="*/ 3145841 h 6221549"/>
              <a:gd name="connsiteX7-695" fmla="*/ 1311653 w 7858435"/>
              <a:gd name="connsiteY7-696" fmla="*/ 4156572 h 6221549"/>
              <a:gd name="connsiteX8-697" fmla="*/ 189436 w 7858435"/>
              <a:gd name="connsiteY8-698" fmla="*/ 1702874 h 6221549"/>
              <a:gd name="connsiteX0-699" fmla="*/ 189436 w 7779526"/>
              <a:gd name="connsiteY0-700" fmla="*/ 1702874 h 6221549"/>
              <a:gd name="connsiteX1-701" fmla="*/ 7466681 w 7779526"/>
              <a:gd name="connsiteY1-702" fmla="*/ 871601 h 6221549"/>
              <a:gd name="connsiteX2-703" fmla="*/ 7643326 w 7779526"/>
              <a:gd name="connsiteY2-704" fmla="*/ 1787445 h 6221549"/>
              <a:gd name="connsiteX3-705" fmla="*/ 7397264 w 7779526"/>
              <a:gd name="connsiteY3-706" fmla="*/ 6211156 h 6221549"/>
              <a:gd name="connsiteX4-707" fmla="*/ 497701 w 7779526"/>
              <a:gd name="connsiteY4-708" fmla="*/ 6221549 h 6221549"/>
              <a:gd name="connsiteX5-709" fmla="*/ 7324528 w 7779526"/>
              <a:gd name="connsiteY5-710" fmla="*/ 994922 h 6221549"/>
              <a:gd name="connsiteX6-711" fmla="*/ 3926702 w 7779526"/>
              <a:gd name="connsiteY6-712" fmla="*/ 3145841 h 6221549"/>
              <a:gd name="connsiteX7-713" fmla="*/ 1311653 w 7779526"/>
              <a:gd name="connsiteY7-714" fmla="*/ 4156572 h 6221549"/>
              <a:gd name="connsiteX8-715" fmla="*/ 189436 w 7779526"/>
              <a:gd name="connsiteY8-716" fmla="*/ 1702874 h 6221549"/>
              <a:gd name="connsiteX0-717" fmla="*/ 189436 w 7615381"/>
              <a:gd name="connsiteY0-718" fmla="*/ 1702874 h 6221549"/>
              <a:gd name="connsiteX1-719" fmla="*/ 7466681 w 7615381"/>
              <a:gd name="connsiteY1-720" fmla="*/ 871601 h 6221549"/>
              <a:gd name="connsiteX2-721" fmla="*/ 7425117 w 7615381"/>
              <a:gd name="connsiteY2-722" fmla="*/ 1932918 h 6221549"/>
              <a:gd name="connsiteX3-723" fmla="*/ 7397264 w 7615381"/>
              <a:gd name="connsiteY3-724" fmla="*/ 6211156 h 6221549"/>
              <a:gd name="connsiteX4-725" fmla="*/ 497701 w 7615381"/>
              <a:gd name="connsiteY4-726" fmla="*/ 6221549 h 6221549"/>
              <a:gd name="connsiteX5-727" fmla="*/ 7324528 w 7615381"/>
              <a:gd name="connsiteY5-728" fmla="*/ 994922 h 6221549"/>
              <a:gd name="connsiteX6-729" fmla="*/ 3926702 w 7615381"/>
              <a:gd name="connsiteY6-730" fmla="*/ 3145841 h 6221549"/>
              <a:gd name="connsiteX7-731" fmla="*/ 1311653 w 7615381"/>
              <a:gd name="connsiteY7-732" fmla="*/ 4156572 h 6221549"/>
              <a:gd name="connsiteX8-733" fmla="*/ 189436 w 7615381"/>
              <a:gd name="connsiteY8-734" fmla="*/ 1702874 h 6221549"/>
              <a:gd name="connsiteX0-735" fmla="*/ 189436 w 7615381"/>
              <a:gd name="connsiteY0-736" fmla="*/ 1702874 h 6221549"/>
              <a:gd name="connsiteX1-737" fmla="*/ 7466681 w 7615381"/>
              <a:gd name="connsiteY1-738" fmla="*/ 871601 h 6221549"/>
              <a:gd name="connsiteX2-739" fmla="*/ 7425117 w 7615381"/>
              <a:gd name="connsiteY2-740" fmla="*/ 1932918 h 6221549"/>
              <a:gd name="connsiteX3-741" fmla="*/ 7397264 w 7615381"/>
              <a:gd name="connsiteY3-742" fmla="*/ 6211156 h 6221549"/>
              <a:gd name="connsiteX4-743" fmla="*/ 497701 w 7615381"/>
              <a:gd name="connsiteY4-744" fmla="*/ 6221549 h 6221549"/>
              <a:gd name="connsiteX5-745" fmla="*/ 7324528 w 7615381"/>
              <a:gd name="connsiteY5-746" fmla="*/ 994922 h 6221549"/>
              <a:gd name="connsiteX6-747" fmla="*/ 3926702 w 7615381"/>
              <a:gd name="connsiteY6-748" fmla="*/ 3145841 h 6221549"/>
              <a:gd name="connsiteX7-749" fmla="*/ 1311653 w 7615381"/>
              <a:gd name="connsiteY7-750" fmla="*/ 4156572 h 6221549"/>
              <a:gd name="connsiteX8-751" fmla="*/ 189436 w 7615381"/>
              <a:gd name="connsiteY8-752" fmla="*/ 1702874 h 6221549"/>
              <a:gd name="connsiteX0-753" fmla="*/ 189436 w 7488516"/>
              <a:gd name="connsiteY0-754" fmla="*/ 1702874 h 6221549"/>
              <a:gd name="connsiteX1-755" fmla="*/ 7466681 w 7488516"/>
              <a:gd name="connsiteY1-756" fmla="*/ 871601 h 6221549"/>
              <a:gd name="connsiteX2-757" fmla="*/ 7425117 w 7488516"/>
              <a:gd name="connsiteY2-758" fmla="*/ 1932918 h 6221549"/>
              <a:gd name="connsiteX3-759" fmla="*/ 7397264 w 7488516"/>
              <a:gd name="connsiteY3-760" fmla="*/ 6211156 h 6221549"/>
              <a:gd name="connsiteX4-761" fmla="*/ 497701 w 7488516"/>
              <a:gd name="connsiteY4-762" fmla="*/ 6221549 h 6221549"/>
              <a:gd name="connsiteX5-763" fmla="*/ 7324528 w 7488516"/>
              <a:gd name="connsiteY5-764" fmla="*/ 994922 h 6221549"/>
              <a:gd name="connsiteX6-765" fmla="*/ 3926702 w 7488516"/>
              <a:gd name="connsiteY6-766" fmla="*/ 3145841 h 6221549"/>
              <a:gd name="connsiteX7-767" fmla="*/ 1311653 w 7488516"/>
              <a:gd name="connsiteY7-768" fmla="*/ 4156572 h 6221549"/>
              <a:gd name="connsiteX8-769" fmla="*/ 189436 w 7488516"/>
              <a:gd name="connsiteY8-770" fmla="*/ 1702874 h 6221549"/>
              <a:gd name="connsiteX0-771" fmla="*/ 189436 w 7938258"/>
              <a:gd name="connsiteY0-772" fmla="*/ 1702874 h 6221549"/>
              <a:gd name="connsiteX1-773" fmla="*/ 7466681 w 7938258"/>
              <a:gd name="connsiteY1-774" fmla="*/ 871601 h 6221549"/>
              <a:gd name="connsiteX2-775" fmla="*/ 7425117 w 7938258"/>
              <a:gd name="connsiteY2-776" fmla="*/ 1932918 h 6221549"/>
              <a:gd name="connsiteX3-777" fmla="*/ 7397264 w 7938258"/>
              <a:gd name="connsiteY3-778" fmla="*/ 6211156 h 6221549"/>
              <a:gd name="connsiteX4-779" fmla="*/ 497701 w 7938258"/>
              <a:gd name="connsiteY4-780" fmla="*/ 6221549 h 6221549"/>
              <a:gd name="connsiteX5-781" fmla="*/ 7324530 w 7938258"/>
              <a:gd name="connsiteY5-782" fmla="*/ 1930102 h 6221549"/>
              <a:gd name="connsiteX6-783" fmla="*/ 7324528 w 7938258"/>
              <a:gd name="connsiteY6-784" fmla="*/ 994922 h 6221549"/>
              <a:gd name="connsiteX7-785" fmla="*/ 3926702 w 7938258"/>
              <a:gd name="connsiteY7-786" fmla="*/ 3145841 h 6221549"/>
              <a:gd name="connsiteX8-787" fmla="*/ 1311653 w 7938258"/>
              <a:gd name="connsiteY8-788" fmla="*/ 4156572 h 6221549"/>
              <a:gd name="connsiteX9" fmla="*/ 189436 w 7938258"/>
              <a:gd name="connsiteY9" fmla="*/ 1702874 h 6221549"/>
              <a:gd name="connsiteX0-789" fmla="*/ 189436 w 7511954"/>
              <a:gd name="connsiteY0-790" fmla="*/ 1702874 h 6221549"/>
              <a:gd name="connsiteX1-791" fmla="*/ 7466681 w 7511954"/>
              <a:gd name="connsiteY1-792" fmla="*/ 871601 h 6221549"/>
              <a:gd name="connsiteX2-793" fmla="*/ 7425117 w 7511954"/>
              <a:gd name="connsiteY2-794" fmla="*/ 1932918 h 6221549"/>
              <a:gd name="connsiteX3-795" fmla="*/ 7397264 w 7511954"/>
              <a:gd name="connsiteY3-796" fmla="*/ 6211156 h 6221549"/>
              <a:gd name="connsiteX4-797" fmla="*/ 497701 w 7511954"/>
              <a:gd name="connsiteY4-798" fmla="*/ 6221549 h 6221549"/>
              <a:gd name="connsiteX5-799" fmla="*/ 7324530 w 7511954"/>
              <a:gd name="connsiteY5-800" fmla="*/ 1930102 h 6221549"/>
              <a:gd name="connsiteX6-801" fmla="*/ 7324528 w 7511954"/>
              <a:gd name="connsiteY6-802" fmla="*/ 994922 h 6221549"/>
              <a:gd name="connsiteX7-803" fmla="*/ 3926702 w 7511954"/>
              <a:gd name="connsiteY7-804" fmla="*/ 3145841 h 6221549"/>
              <a:gd name="connsiteX8-805" fmla="*/ 1311653 w 7511954"/>
              <a:gd name="connsiteY8-806" fmla="*/ 4156572 h 6221549"/>
              <a:gd name="connsiteX9-807" fmla="*/ 189436 w 7511954"/>
              <a:gd name="connsiteY9-808" fmla="*/ 1702874 h 6221549"/>
              <a:gd name="connsiteX0-809" fmla="*/ 189436 w 7488516"/>
              <a:gd name="connsiteY0-810" fmla="*/ 1702874 h 6221549"/>
              <a:gd name="connsiteX1-811" fmla="*/ 7466681 w 7488516"/>
              <a:gd name="connsiteY1-812" fmla="*/ 871601 h 6221549"/>
              <a:gd name="connsiteX2-813" fmla="*/ 7425117 w 7488516"/>
              <a:gd name="connsiteY2-814" fmla="*/ 1932918 h 6221549"/>
              <a:gd name="connsiteX3-815" fmla="*/ 7397264 w 7488516"/>
              <a:gd name="connsiteY3-816" fmla="*/ 6211156 h 6221549"/>
              <a:gd name="connsiteX4-817" fmla="*/ 497701 w 7488516"/>
              <a:gd name="connsiteY4-818" fmla="*/ 6221549 h 6221549"/>
              <a:gd name="connsiteX5-819" fmla="*/ 7324530 w 7488516"/>
              <a:gd name="connsiteY5-820" fmla="*/ 1930102 h 6221549"/>
              <a:gd name="connsiteX6-821" fmla="*/ 7324528 w 7488516"/>
              <a:gd name="connsiteY6-822" fmla="*/ 994922 h 6221549"/>
              <a:gd name="connsiteX7-823" fmla="*/ 3926702 w 7488516"/>
              <a:gd name="connsiteY7-824" fmla="*/ 3145841 h 6221549"/>
              <a:gd name="connsiteX8-825" fmla="*/ 1311653 w 7488516"/>
              <a:gd name="connsiteY8-826" fmla="*/ 4156572 h 6221549"/>
              <a:gd name="connsiteX9-827" fmla="*/ 189436 w 7488516"/>
              <a:gd name="connsiteY9-828" fmla="*/ 1702874 h 6221549"/>
              <a:gd name="connsiteX0-829" fmla="*/ 189436 w 7488516"/>
              <a:gd name="connsiteY0-830" fmla="*/ 1702874 h 6221549"/>
              <a:gd name="connsiteX1-831" fmla="*/ 7466681 w 7488516"/>
              <a:gd name="connsiteY1-832" fmla="*/ 871601 h 6221549"/>
              <a:gd name="connsiteX2-833" fmla="*/ 7425117 w 7488516"/>
              <a:gd name="connsiteY2-834" fmla="*/ 1932918 h 6221549"/>
              <a:gd name="connsiteX3-835" fmla="*/ 7397264 w 7488516"/>
              <a:gd name="connsiteY3-836" fmla="*/ 6211156 h 6221549"/>
              <a:gd name="connsiteX4-837" fmla="*/ 497701 w 7488516"/>
              <a:gd name="connsiteY4-838" fmla="*/ 6221549 h 6221549"/>
              <a:gd name="connsiteX5-839" fmla="*/ 7324530 w 7488516"/>
              <a:gd name="connsiteY5-840" fmla="*/ 1930102 h 6221549"/>
              <a:gd name="connsiteX6-841" fmla="*/ 7397264 w 7488516"/>
              <a:gd name="connsiteY6-842" fmla="*/ 963749 h 6221549"/>
              <a:gd name="connsiteX7-843" fmla="*/ 3926702 w 7488516"/>
              <a:gd name="connsiteY7-844" fmla="*/ 3145841 h 6221549"/>
              <a:gd name="connsiteX8-845" fmla="*/ 1311653 w 7488516"/>
              <a:gd name="connsiteY8-846" fmla="*/ 4156572 h 6221549"/>
              <a:gd name="connsiteX9-847" fmla="*/ 189436 w 7488516"/>
              <a:gd name="connsiteY9-848" fmla="*/ 1702874 h 6221549"/>
              <a:gd name="connsiteX0-849" fmla="*/ 189436 w 7488516"/>
              <a:gd name="connsiteY0-850" fmla="*/ 1702874 h 6221549"/>
              <a:gd name="connsiteX1-851" fmla="*/ 7466681 w 7488516"/>
              <a:gd name="connsiteY1-852" fmla="*/ 871601 h 6221549"/>
              <a:gd name="connsiteX2-853" fmla="*/ 7425117 w 7488516"/>
              <a:gd name="connsiteY2-854" fmla="*/ 1932918 h 6221549"/>
              <a:gd name="connsiteX3-855" fmla="*/ 7397264 w 7488516"/>
              <a:gd name="connsiteY3-856" fmla="*/ 6211156 h 6221549"/>
              <a:gd name="connsiteX4-857" fmla="*/ 497701 w 7488516"/>
              <a:gd name="connsiteY4-858" fmla="*/ 6221549 h 6221549"/>
              <a:gd name="connsiteX5-859" fmla="*/ 7324530 w 7488516"/>
              <a:gd name="connsiteY5-860" fmla="*/ 1930102 h 6221549"/>
              <a:gd name="connsiteX6-861" fmla="*/ 7397264 w 7488516"/>
              <a:gd name="connsiteY6-862" fmla="*/ 963749 h 6221549"/>
              <a:gd name="connsiteX7-863" fmla="*/ 3926702 w 7488516"/>
              <a:gd name="connsiteY7-864" fmla="*/ 3145841 h 6221549"/>
              <a:gd name="connsiteX8-865" fmla="*/ 1311653 w 7488516"/>
              <a:gd name="connsiteY8-866" fmla="*/ 4156572 h 6221549"/>
              <a:gd name="connsiteX9-867" fmla="*/ 189436 w 7488516"/>
              <a:gd name="connsiteY9-868" fmla="*/ 1702874 h 6221549"/>
              <a:gd name="connsiteX0-869" fmla="*/ 189436 w 7488516"/>
              <a:gd name="connsiteY0-870" fmla="*/ 1702874 h 6221549"/>
              <a:gd name="connsiteX1-871" fmla="*/ 7466681 w 7488516"/>
              <a:gd name="connsiteY1-872" fmla="*/ 871601 h 6221549"/>
              <a:gd name="connsiteX2-873" fmla="*/ 7425117 w 7488516"/>
              <a:gd name="connsiteY2-874" fmla="*/ 1932918 h 6221549"/>
              <a:gd name="connsiteX3-875" fmla="*/ 7397264 w 7488516"/>
              <a:gd name="connsiteY3-876" fmla="*/ 6211156 h 6221549"/>
              <a:gd name="connsiteX4-877" fmla="*/ 497701 w 7488516"/>
              <a:gd name="connsiteY4-878" fmla="*/ 6221549 h 6221549"/>
              <a:gd name="connsiteX5-879" fmla="*/ 7324530 w 7488516"/>
              <a:gd name="connsiteY5-880" fmla="*/ 1930102 h 6221549"/>
              <a:gd name="connsiteX6-881" fmla="*/ 7397264 w 7488516"/>
              <a:gd name="connsiteY6-882" fmla="*/ 963749 h 6221549"/>
              <a:gd name="connsiteX7-883" fmla="*/ 3926702 w 7488516"/>
              <a:gd name="connsiteY7-884" fmla="*/ 3145841 h 6221549"/>
              <a:gd name="connsiteX8-885" fmla="*/ 1311653 w 7488516"/>
              <a:gd name="connsiteY8-886" fmla="*/ 4156572 h 6221549"/>
              <a:gd name="connsiteX9-887" fmla="*/ 189436 w 7488516"/>
              <a:gd name="connsiteY9-888" fmla="*/ 1702874 h 6221549"/>
              <a:gd name="connsiteX0-889" fmla="*/ 189436 w 7488516"/>
              <a:gd name="connsiteY0-890" fmla="*/ 1702874 h 6221549"/>
              <a:gd name="connsiteX1-891" fmla="*/ 7466681 w 7488516"/>
              <a:gd name="connsiteY1-892" fmla="*/ 871601 h 6221549"/>
              <a:gd name="connsiteX2-893" fmla="*/ 7425117 w 7488516"/>
              <a:gd name="connsiteY2-894" fmla="*/ 1932918 h 6221549"/>
              <a:gd name="connsiteX3-895" fmla="*/ 7397264 w 7488516"/>
              <a:gd name="connsiteY3-896" fmla="*/ 6211156 h 6221549"/>
              <a:gd name="connsiteX4-897" fmla="*/ 497701 w 7488516"/>
              <a:gd name="connsiteY4-898" fmla="*/ 6221549 h 6221549"/>
              <a:gd name="connsiteX5-899" fmla="*/ 7324530 w 7488516"/>
              <a:gd name="connsiteY5-900" fmla="*/ 1930102 h 6221549"/>
              <a:gd name="connsiteX6-901" fmla="*/ 7397264 w 7488516"/>
              <a:gd name="connsiteY6-902" fmla="*/ 963749 h 6221549"/>
              <a:gd name="connsiteX7-903" fmla="*/ 3926702 w 7488516"/>
              <a:gd name="connsiteY7-904" fmla="*/ 3145841 h 6221549"/>
              <a:gd name="connsiteX8-905" fmla="*/ 1311653 w 7488516"/>
              <a:gd name="connsiteY8-906" fmla="*/ 4156572 h 6221549"/>
              <a:gd name="connsiteX9-907" fmla="*/ 189436 w 7488516"/>
              <a:gd name="connsiteY9-908" fmla="*/ 1702874 h 6221549"/>
              <a:gd name="connsiteX0-909" fmla="*/ 189436 w 7488516"/>
              <a:gd name="connsiteY0-910" fmla="*/ 1702874 h 6221549"/>
              <a:gd name="connsiteX1-911" fmla="*/ 7466681 w 7488516"/>
              <a:gd name="connsiteY1-912" fmla="*/ 871601 h 6221549"/>
              <a:gd name="connsiteX2-913" fmla="*/ 7425117 w 7488516"/>
              <a:gd name="connsiteY2-914" fmla="*/ 1932918 h 6221549"/>
              <a:gd name="connsiteX3-915" fmla="*/ 7397264 w 7488516"/>
              <a:gd name="connsiteY3-916" fmla="*/ 6211156 h 6221549"/>
              <a:gd name="connsiteX4-917" fmla="*/ 497701 w 7488516"/>
              <a:gd name="connsiteY4-918" fmla="*/ 6221549 h 6221549"/>
              <a:gd name="connsiteX5-919" fmla="*/ 7324530 w 7488516"/>
              <a:gd name="connsiteY5-920" fmla="*/ 1930102 h 6221549"/>
              <a:gd name="connsiteX6-921" fmla="*/ 7397264 w 7488516"/>
              <a:gd name="connsiteY6-922" fmla="*/ 963749 h 6221549"/>
              <a:gd name="connsiteX7-923" fmla="*/ 3521457 w 7488516"/>
              <a:gd name="connsiteY7-924" fmla="*/ 3499132 h 6221549"/>
              <a:gd name="connsiteX8-925" fmla="*/ 1311653 w 7488516"/>
              <a:gd name="connsiteY8-926" fmla="*/ 4156572 h 6221549"/>
              <a:gd name="connsiteX9-927" fmla="*/ 189436 w 7488516"/>
              <a:gd name="connsiteY9-928" fmla="*/ 1702874 h 6221549"/>
              <a:gd name="connsiteX0-929" fmla="*/ 189436 w 7488516"/>
              <a:gd name="connsiteY0-930" fmla="*/ 1702874 h 6221549"/>
              <a:gd name="connsiteX1-931" fmla="*/ 7466681 w 7488516"/>
              <a:gd name="connsiteY1-932" fmla="*/ 871601 h 6221549"/>
              <a:gd name="connsiteX2-933" fmla="*/ 7425117 w 7488516"/>
              <a:gd name="connsiteY2-934" fmla="*/ 1932918 h 6221549"/>
              <a:gd name="connsiteX3-935" fmla="*/ 7397264 w 7488516"/>
              <a:gd name="connsiteY3-936" fmla="*/ 6211156 h 6221549"/>
              <a:gd name="connsiteX4-937" fmla="*/ 497701 w 7488516"/>
              <a:gd name="connsiteY4-938" fmla="*/ 6221549 h 6221549"/>
              <a:gd name="connsiteX5-939" fmla="*/ 7324530 w 7488516"/>
              <a:gd name="connsiteY5-940" fmla="*/ 1930102 h 6221549"/>
              <a:gd name="connsiteX6-941" fmla="*/ 7397264 w 7488516"/>
              <a:gd name="connsiteY6-942" fmla="*/ 963749 h 6221549"/>
              <a:gd name="connsiteX7-943" fmla="*/ 3521457 w 7488516"/>
              <a:gd name="connsiteY7-944" fmla="*/ 3499132 h 6221549"/>
              <a:gd name="connsiteX8-945" fmla="*/ 1311653 w 7488516"/>
              <a:gd name="connsiteY8-946" fmla="*/ 4156572 h 6221549"/>
              <a:gd name="connsiteX9-947" fmla="*/ 189436 w 7488516"/>
              <a:gd name="connsiteY9-948" fmla="*/ 1702874 h 6221549"/>
              <a:gd name="connsiteX0-949" fmla="*/ 189436 w 7488516"/>
              <a:gd name="connsiteY0-950" fmla="*/ 1702874 h 6221549"/>
              <a:gd name="connsiteX1-951" fmla="*/ 7466681 w 7488516"/>
              <a:gd name="connsiteY1-952" fmla="*/ 871601 h 6221549"/>
              <a:gd name="connsiteX2-953" fmla="*/ 7425117 w 7488516"/>
              <a:gd name="connsiteY2-954" fmla="*/ 1932918 h 6221549"/>
              <a:gd name="connsiteX3-955" fmla="*/ 7397264 w 7488516"/>
              <a:gd name="connsiteY3-956" fmla="*/ 6211156 h 6221549"/>
              <a:gd name="connsiteX4-957" fmla="*/ 497701 w 7488516"/>
              <a:gd name="connsiteY4-958" fmla="*/ 6221549 h 6221549"/>
              <a:gd name="connsiteX5-959" fmla="*/ 7324530 w 7488516"/>
              <a:gd name="connsiteY5-960" fmla="*/ 1930102 h 6221549"/>
              <a:gd name="connsiteX6-961" fmla="*/ 7397264 w 7488516"/>
              <a:gd name="connsiteY6-962" fmla="*/ 963749 h 6221549"/>
              <a:gd name="connsiteX7-963" fmla="*/ 3521457 w 7488516"/>
              <a:gd name="connsiteY7-964" fmla="*/ 3499132 h 6221549"/>
              <a:gd name="connsiteX8-965" fmla="*/ 1311653 w 7488516"/>
              <a:gd name="connsiteY8-966" fmla="*/ 4156572 h 6221549"/>
              <a:gd name="connsiteX9-967" fmla="*/ 189436 w 7488516"/>
              <a:gd name="connsiteY9-968" fmla="*/ 1702874 h 6221549"/>
              <a:gd name="connsiteX0-969" fmla="*/ 189436 w 7488516"/>
              <a:gd name="connsiteY0-970" fmla="*/ 1702874 h 6221549"/>
              <a:gd name="connsiteX1-971" fmla="*/ 7466681 w 7488516"/>
              <a:gd name="connsiteY1-972" fmla="*/ 871601 h 6221549"/>
              <a:gd name="connsiteX2-973" fmla="*/ 7425117 w 7488516"/>
              <a:gd name="connsiteY2-974" fmla="*/ 1932918 h 6221549"/>
              <a:gd name="connsiteX3-975" fmla="*/ 7397264 w 7488516"/>
              <a:gd name="connsiteY3-976" fmla="*/ 6211156 h 6221549"/>
              <a:gd name="connsiteX4-977" fmla="*/ 497701 w 7488516"/>
              <a:gd name="connsiteY4-978" fmla="*/ 6221549 h 6221549"/>
              <a:gd name="connsiteX5-979" fmla="*/ 7386875 w 7488516"/>
              <a:gd name="connsiteY5-980" fmla="*/ 1898929 h 6221549"/>
              <a:gd name="connsiteX6-981" fmla="*/ 7397264 w 7488516"/>
              <a:gd name="connsiteY6-982" fmla="*/ 963749 h 6221549"/>
              <a:gd name="connsiteX7-983" fmla="*/ 3521457 w 7488516"/>
              <a:gd name="connsiteY7-984" fmla="*/ 3499132 h 6221549"/>
              <a:gd name="connsiteX8-985" fmla="*/ 1311653 w 7488516"/>
              <a:gd name="connsiteY8-986" fmla="*/ 4156572 h 6221549"/>
              <a:gd name="connsiteX9-987" fmla="*/ 189436 w 7488516"/>
              <a:gd name="connsiteY9-988" fmla="*/ 1702874 h 6221549"/>
              <a:gd name="connsiteX0-989" fmla="*/ 189436 w 7466681"/>
              <a:gd name="connsiteY0-990" fmla="*/ 1702874 h 6221549"/>
              <a:gd name="connsiteX1-991" fmla="*/ 7466681 w 7466681"/>
              <a:gd name="connsiteY1-992" fmla="*/ 871601 h 6221549"/>
              <a:gd name="connsiteX2-993" fmla="*/ 7425117 w 7466681"/>
              <a:gd name="connsiteY2-994" fmla="*/ 1932918 h 6221549"/>
              <a:gd name="connsiteX3-995" fmla="*/ 7397264 w 7466681"/>
              <a:gd name="connsiteY3-996" fmla="*/ 6211156 h 6221549"/>
              <a:gd name="connsiteX4-997" fmla="*/ 497701 w 7466681"/>
              <a:gd name="connsiteY4-998" fmla="*/ 6221549 h 6221549"/>
              <a:gd name="connsiteX5-999" fmla="*/ 7386875 w 7466681"/>
              <a:gd name="connsiteY5-1000" fmla="*/ 1898929 h 6221549"/>
              <a:gd name="connsiteX6-1001" fmla="*/ 7397264 w 7466681"/>
              <a:gd name="connsiteY6-1002" fmla="*/ 963749 h 6221549"/>
              <a:gd name="connsiteX7-1003" fmla="*/ 3521457 w 7466681"/>
              <a:gd name="connsiteY7-1004" fmla="*/ 3499132 h 6221549"/>
              <a:gd name="connsiteX8-1005" fmla="*/ 1311653 w 7466681"/>
              <a:gd name="connsiteY8-1006" fmla="*/ 4156572 h 6221549"/>
              <a:gd name="connsiteX9-1007" fmla="*/ 189436 w 7466681"/>
              <a:gd name="connsiteY9-1008" fmla="*/ 1702874 h 6221549"/>
              <a:gd name="connsiteX0-1009" fmla="*/ 189436 w 7435508"/>
              <a:gd name="connsiteY0-1010" fmla="*/ 1709084 h 6227759"/>
              <a:gd name="connsiteX1-1011" fmla="*/ 7435508 w 7435508"/>
              <a:gd name="connsiteY1-1012" fmla="*/ 867420 h 6227759"/>
              <a:gd name="connsiteX2-1013" fmla="*/ 7425117 w 7435508"/>
              <a:gd name="connsiteY2-1014" fmla="*/ 1939128 h 6227759"/>
              <a:gd name="connsiteX3-1015" fmla="*/ 7397264 w 7435508"/>
              <a:gd name="connsiteY3-1016" fmla="*/ 6217366 h 6227759"/>
              <a:gd name="connsiteX4-1017" fmla="*/ 497701 w 7435508"/>
              <a:gd name="connsiteY4-1018" fmla="*/ 6227759 h 6227759"/>
              <a:gd name="connsiteX5-1019" fmla="*/ 7386875 w 7435508"/>
              <a:gd name="connsiteY5-1020" fmla="*/ 1905139 h 6227759"/>
              <a:gd name="connsiteX6-1021" fmla="*/ 7397264 w 7435508"/>
              <a:gd name="connsiteY6-1022" fmla="*/ 969959 h 6227759"/>
              <a:gd name="connsiteX7-1023" fmla="*/ 3521457 w 7435508"/>
              <a:gd name="connsiteY7-1024" fmla="*/ 3505342 h 6227759"/>
              <a:gd name="connsiteX8-1025" fmla="*/ 1311653 w 7435508"/>
              <a:gd name="connsiteY8-1026" fmla="*/ 4162782 h 6227759"/>
              <a:gd name="connsiteX9-1027" fmla="*/ 189436 w 7435508"/>
              <a:gd name="connsiteY9-1028" fmla="*/ 1709084 h 6227759"/>
              <a:gd name="connsiteX0-1029" fmla="*/ 189436 w 7435508"/>
              <a:gd name="connsiteY0-1030" fmla="*/ 1709084 h 6227759"/>
              <a:gd name="connsiteX1-1031" fmla="*/ 7435508 w 7435508"/>
              <a:gd name="connsiteY1-1032" fmla="*/ 867420 h 6227759"/>
              <a:gd name="connsiteX2-1033" fmla="*/ 7425117 w 7435508"/>
              <a:gd name="connsiteY2-1034" fmla="*/ 1939128 h 6227759"/>
              <a:gd name="connsiteX3-1035" fmla="*/ 7397264 w 7435508"/>
              <a:gd name="connsiteY3-1036" fmla="*/ 6217366 h 6227759"/>
              <a:gd name="connsiteX4-1037" fmla="*/ 497701 w 7435508"/>
              <a:gd name="connsiteY4-1038" fmla="*/ 6227759 h 6227759"/>
              <a:gd name="connsiteX5-1039" fmla="*/ 7386875 w 7435508"/>
              <a:gd name="connsiteY5-1040" fmla="*/ 1905139 h 6227759"/>
              <a:gd name="connsiteX6-1041" fmla="*/ 7397264 w 7435508"/>
              <a:gd name="connsiteY6-1042" fmla="*/ 969959 h 6227759"/>
              <a:gd name="connsiteX7-1043" fmla="*/ 3521457 w 7435508"/>
              <a:gd name="connsiteY7-1044" fmla="*/ 3505342 h 6227759"/>
              <a:gd name="connsiteX8-1045" fmla="*/ 1311653 w 7435508"/>
              <a:gd name="connsiteY8-1046" fmla="*/ 4162782 h 6227759"/>
              <a:gd name="connsiteX9-1047" fmla="*/ 189436 w 7435508"/>
              <a:gd name="connsiteY9-1048" fmla="*/ 1709084 h 6227759"/>
              <a:gd name="connsiteX0-1049" fmla="*/ 189436 w 7435508"/>
              <a:gd name="connsiteY0-1050" fmla="*/ 1709084 h 6227759"/>
              <a:gd name="connsiteX1-1051" fmla="*/ 7435508 w 7435508"/>
              <a:gd name="connsiteY1-1052" fmla="*/ 867420 h 6227759"/>
              <a:gd name="connsiteX2-1053" fmla="*/ 7425117 w 7435508"/>
              <a:gd name="connsiteY2-1054" fmla="*/ 1939128 h 6227759"/>
              <a:gd name="connsiteX3-1055" fmla="*/ 7397264 w 7435508"/>
              <a:gd name="connsiteY3-1056" fmla="*/ 6217366 h 6227759"/>
              <a:gd name="connsiteX4-1057" fmla="*/ 497701 w 7435508"/>
              <a:gd name="connsiteY4-1058" fmla="*/ 6227759 h 6227759"/>
              <a:gd name="connsiteX5-1059" fmla="*/ 7386875 w 7435508"/>
              <a:gd name="connsiteY5-1060" fmla="*/ 1905139 h 6227759"/>
              <a:gd name="connsiteX6-1061" fmla="*/ 7397264 w 7435508"/>
              <a:gd name="connsiteY6-1062" fmla="*/ 969959 h 6227759"/>
              <a:gd name="connsiteX7-1063" fmla="*/ 3521457 w 7435508"/>
              <a:gd name="connsiteY7-1064" fmla="*/ 3505342 h 6227759"/>
              <a:gd name="connsiteX8-1065" fmla="*/ 1311653 w 7435508"/>
              <a:gd name="connsiteY8-1066" fmla="*/ 4162782 h 6227759"/>
              <a:gd name="connsiteX9-1067" fmla="*/ 189436 w 7435508"/>
              <a:gd name="connsiteY9-1068" fmla="*/ 1709084 h 6227759"/>
              <a:gd name="connsiteX0-1069" fmla="*/ 189436 w 7435508"/>
              <a:gd name="connsiteY0-1070" fmla="*/ 1709084 h 6227759"/>
              <a:gd name="connsiteX1-1071" fmla="*/ 7435508 w 7435508"/>
              <a:gd name="connsiteY1-1072" fmla="*/ 867420 h 6227759"/>
              <a:gd name="connsiteX2-1073" fmla="*/ 7425117 w 7435508"/>
              <a:gd name="connsiteY2-1074" fmla="*/ 1939128 h 6227759"/>
              <a:gd name="connsiteX3-1075" fmla="*/ 7397264 w 7435508"/>
              <a:gd name="connsiteY3-1076" fmla="*/ 6217366 h 6227759"/>
              <a:gd name="connsiteX4-1077" fmla="*/ 497701 w 7435508"/>
              <a:gd name="connsiteY4-1078" fmla="*/ 6227759 h 6227759"/>
              <a:gd name="connsiteX5-1079" fmla="*/ 7386875 w 7435508"/>
              <a:gd name="connsiteY5-1080" fmla="*/ 1905139 h 6227759"/>
              <a:gd name="connsiteX6-1081" fmla="*/ 7397264 w 7435508"/>
              <a:gd name="connsiteY6-1082" fmla="*/ 969959 h 6227759"/>
              <a:gd name="connsiteX7-1083" fmla="*/ 3521457 w 7435508"/>
              <a:gd name="connsiteY7-1084" fmla="*/ 3505342 h 6227759"/>
              <a:gd name="connsiteX8-1085" fmla="*/ 1311653 w 7435508"/>
              <a:gd name="connsiteY8-1086" fmla="*/ 4162782 h 6227759"/>
              <a:gd name="connsiteX9-1087" fmla="*/ 189436 w 7435508"/>
              <a:gd name="connsiteY9-1088" fmla="*/ 1709084 h 6227759"/>
              <a:gd name="connsiteX0-1089" fmla="*/ 189436 w 7435508"/>
              <a:gd name="connsiteY0-1090" fmla="*/ 1709084 h 6227759"/>
              <a:gd name="connsiteX1-1091" fmla="*/ 7435508 w 7435508"/>
              <a:gd name="connsiteY1-1092" fmla="*/ 867420 h 6227759"/>
              <a:gd name="connsiteX2-1093" fmla="*/ 7425117 w 7435508"/>
              <a:gd name="connsiteY2-1094" fmla="*/ 1939128 h 6227759"/>
              <a:gd name="connsiteX3-1095" fmla="*/ 7397264 w 7435508"/>
              <a:gd name="connsiteY3-1096" fmla="*/ 6217366 h 6227759"/>
              <a:gd name="connsiteX4-1097" fmla="*/ 497701 w 7435508"/>
              <a:gd name="connsiteY4-1098" fmla="*/ 6227759 h 6227759"/>
              <a:gd name="connsiteX5-1099" fmla="*/ 7386875 w 7435508"/>
              <a:gd name="connsiteY5-1100" fmla="*/ 1905139 h 6227759"/>
              <a:gd name="connsiteX6-1101" fmla="*/ 7397264 w 7435508"/>
              <a:gd name="connsiteY6-1102" fmla="*/ 969959 h 6227759"/>
              <a:gd name="connsiteX7-1103" fmla="*/ 3521457 w 7435508"/>
              <a:gd name="connsiteY7-1104" fmla="*/ 3505342 h 6227759"/>
              <a:gd name="connsiteX8-1105" fmla="*/ 1311653 w 7435508"/>
              <a:gd name="connsiteY8-1106" fmla="*/ 4162782 h 6227759"/>
              <a:gd name="connsiteX9-1107" fmla="*/ 189436 w 7435508"/>
              <a:gd name="connsiteY9-1108" fmla="*/ 1709084 h 6227759"/>
              <a:gd name="connsiteX0-1109" fmla="*/ 189436 w 7435508"/>
              <a:gd name="connsiteY0-1110" fmla="*/ 1709084 h 6227759"/>
              <a:gd name="connsiteX1-1111" fmla="*/ 7435508 w 7435508"/>
              <a:gd name="connsiteY1-1112" fmla="*/ 867420 h 6227759"/>
              <a:gd name="connsiteX2-1113" fmla="*/ 7425117 w 7435508"/>
              <a:gd name="connsiteY2-1114" fmla="*/ 1939128 h 6227759"/>
              <a:gd name="connsiteX3-1115" fmla="*/ 7397264 w 7435508"/>
              <a:gd name="connsiteY3-1116" fmla="*/ 6217366 h 6227759"/>
              <a:gd name="connsiteX4-1117" fmla="*/ 497701 w 7435508"/>
              <a:gd name="connsiteY4-1118" fmla="*/ 6227759 h 6227759"/>
              <a:gd name="connsiteX5-1119" fmla="*/ 7386875 w 7435508"/>
              <a:gd name="connsiteY5-1120" fmla="*/ 1905139 h 6227759"/>
              <a:gd name="connsiteX6-1121" fmla="*/ 7397264 w 7435508"/>
              <a:gd name="connsiteY6-1122" fmla="*/ 969959 h 6227759"/>
              <a:gd name="connsiteX7-1123" fmla="*/ 3521457 w 7435508"/>
              <a:gd name="connsiteY7-1124" fmla="*/ 3505342 h 6227759"/>
              <a:gd name="connsiteX8-1125" fmla="*/ 1311653 w 7435508"/>
              <a:gd name="connsiteY8-1126" fmla="*/ 4162782 h 6227759"/>
              <a:gd name="connsiteX9-1127" fmla="*/ 189436 w 7435508"/>
              <a:gd name="connsiteY9-1128" fmla="*/ 1709084 h 6227759"/>
              <a:gd name="connsiteX0-1129" fmla="*/ 189436 w 7435508"/>
              <a:gd name="connsiteY0-1130" fmla="*/ 1709084 h 6227759"/>
              <a:gd name="connsiteX1-1131" fmla="*/ 7435508 w 7435508"/>
              <a:gd name="connsiteY1-1132" fmla="*/ 867420 h 6227759"/>
              <a:gd name="connsiteX2-1133" fmla="*/ 7425117 w 7435508"/>
              <a:gd name="connsiteY2-1134" fmla="*/ 1939128 h 6227759"/>
              <a:gd name="connsiteX3-1135" fmla="*/ 7397264 w 7435508"/>
              <a:gd name="connsiteY3-1136" fmla="*/ 6217366 h 6227759"/>
              <a:gd name="connsiteX4-1137" fmla="*/ 497701 w 7435508"/>
              <a:gd name="connsiteY4-1138" fmla="*/ 6227759 h 6227759"/>
              <a:gd name="connsiteX5-1139" fmla="*/ 7386875 w 7435508"/>
              <a:gd name="connsiteY5-1140" fmla="*/ 1905139 h 6227759"/>
              <a:gd name="connsiteX6-1141" fmla="*/ 7397264 w 7435508"/>
              <a:gd name="connsiteY6-1142" fmla="*/ 969959 h 6227759"/>
              <a:gd name="connsiteX7-1143" fmla="*/ 3521457 w 7435508"/>
              <a:gd name="connsiteY7-1144" fmla="*/ 3505342 h 6227759"/>
              <a:gd name="connsiteX8-1145" fmla="*/ 1311653 w 7435508"/>
              <a:gd name="connsiteY8-1146" fmla="*/ 4162782 h 6227759"/>
              <a:gd name="connsiteX9-1147" fmla="*/ 189436 w 7435508"/>
              <a:gd name="connsiteY9-1148" fmla="*/ 1709084 h 6227759"/>
              <a:gd name="connsiteX0-1149" fmla="*/ 189436 w 7435508"/>
              <a:gd name="connsiteY0-1150" fmla="*/ 1709084 h 6227759"/>
              <a:gd name="connsiteX1-1151" fmla="*/ 7435508 w 7435508"/>
              <a:gd name="connsiteY1-1152" fmla="*/ 867420 h 6227759"/>
              <a:gd name="connsiteX2-1153" fmla="*/ 7425117 w 7435508"/>
              <a:gd name="connsiteY2-1154" fmla="*/ 1939128 h 6227759"/>
              <a:gd name="connsiteX3-1155" fmla="*/ 7397264 w 7435508"/>
              <a:gd name="connsiteY3-1156" fmla="*/ 6217366 h 6227759"/>
              <a:gd name="connsiteX4-1157" fmla="*/ 497701 w 7435508"/>
              <a:gd name="connsiteY4-1158" fmla="*/ 6227759 h 6227759"/>
              <a:gd name="connsiteX5-1159" fmla="*/ 7386875 w 7435508"/>
              <a:gd name="connsiteY5-1160" fmla="*/ 1905139 h 6227759"/>
              <a:gd name="connsiteX6-1161" fmla="*/ 7397264 w 7435508"/>
              <a:gd name="connsiteY6-1162" fmla="*/ 969959 h 6227759"/>
              <a:gd name="connsiteX7-1163" fmla="*/ 3521457 w 7435508"/>
              <a:gd name="connsiteY7-1164" fmla="*/ 3505342 h 6227759"/>
              <a:gd name="connsiteX8-1165" fmla="*/ 1311653 w 7435508"/>
              <a:gd name="connsiteY8-1166" fmla="*/ 4162782 h 6227759"/>
              <a:gd name="connsiteX9-1167" fmla="*/ 189436 w 7435508"/>
              <a:gd name="connsiteY9-1168" fmla="*/ 1709084 h 6227759"/>
              <a:gd name="connsiteX0-1169" fmla="*/ 189436 w 7435508"/>
              <a:gd name="connsiteY0-1170" fmla="*/ 1709084 h 6227759"/>
              <a:gd name="connsiteX1-1171" fmla="*/ 7435508 w 7435508"/>
              <a:gd name="connsiteY1-1172" fmla="*/ 867420 h 6227759"/>
              <a:gd name="connsiteX2-1173" fmla="*/ 7425117 w 7435508"/>
              <a:gd name="connsiteY2-1174" fmla="*/ 1939128 h 6227759"/>
              <a:gd name="connsiteX3-1175" fmla="*/ 7397264 w 7435508"/>
              <a:gd name="connsiteY3-1176" fmla="*/ 6217366 h 6227759"/>
              <a:gd name="connsiteX4-1177" fmla="*/ 497701 w 7435508"/>
              <a:gd name="connsiteY4-1178" fmla="*/ 6227759 h 6227759"/>
              <a:gd name="connsiteX5-1179" fmla="*/ 7376936 w 7435508"/>
              <a:gd name="connsiteY5-1180" fmla="*/ 1964773 h 6227759"/>
              <a:gd name="connsiteX6-1181" fmla="*/ 7397264 w 7435508"/>
              <a:gd name="connsiteY6-1182" fmla="*/ 969959 h 6227759"/>
              <a:gd name="connsiteX7-1183" fmla="*/ 3521457 w 7435508"/>
              <a:gd name="connsiteY7-1184" fmla="*/ 3505342 h 6227759"/>
              <a:gd name="connsiteX8-1185" fmla="*/ 1311653 w 7435508"/>
              <a:gd name="connsiteY8-1186" fmla="*/ 4162782 h 6227759"/>
              <a:gd name="connsiteX9-1187" fmla="*/ 189436 w 7435508"/>
              <a:gd name="connsiteY9-1188" fmla="*/ 1709084 h 6227759"/>
              <a:gd name="connsiteX0-1189" fmla="*/ 189436 w 7435508"/>
              <a:gd name="connsiteY0-1190" fmla="*/ 1709084 h 6227759"/>
              <a:gd name="connsiteX1-1191" fmla="*/ 7435508 w 7435508"/>
              <a:gd name="connsiteY1-1192" fmla="*/ 867420 h 6227759"/>
              <a:gd name="connsiteX2-1193" fmla="*/ 7425117 w 7435508"/>
              <a:gd name="connsiteY2-1194" fmla="*/ 1939128 h 6227759"/>
              <a:gd name="connsiteX3-1195" fmla="*/ 7397264 w 7435508"/>
              <a:gd name="connsiteY3-1196" fmla="*/ 6217366 h 6227759"/>
              <a:gd name="connsiteX4-1197" fmla="*/ 497701 w 7435508"/>
              <a:gd name="connsiteY4-1198" fmla="*/ 6227759 h 6227759"/>
              <a:gd name="connsiteX5-1199" fmla="*/ 7020896 w 7435508"/>
              <a:gd name="connsiteY5-1200" fmla="*/ 2011621 h 6227759"/>
              <a:gd name="connsiteX6-1201" fmla="*/ 7397264 w 7435508"/>
              <a:gd name="connsiteY6-1202" fmla="*/ 969959 h 6227759"/>
              <a:gd name="connsiteX7-1203" fmla="*/ 3521457 w 7435508"/>
              <a:gd name="connsiteY7-1204" fmla="*/ 3505342 h 6227759"/>
              <a:gd name="connsiteX8-1205" fmla="*/ 1311653 w 7435508"/>
              <a:gd name="connsiteY8-1206" fmla="*/ 4162782 h 6227759"/>
              <a:gd name="connsiteX9-1207" fmla="*/ 189436 w 7435508"/>
              <a:gd name="connsiteY9-1208" fmla="*/ 1709084 h 6227759"/>
              <a:gd name="connsiteX0-1209" fmla="*/ 189436 w 7435508"/>
              <a:gd name="connsiteY0-1210" fmla="*/ 1709084 h 6227759"/>
              <a:gd name="connsiteX1-1211" fmla="*/ 7435508 w 7435508"/>
              <a:gd name="connsiteY1-1212" fmla="*/ 867420 h 6227759"/>
              <a:gd name="connsiteX2-1213" fmla="*/ 7425117 w 7435508"/>
              <a:gd name="connsiteY2-1214" fmla="*/ 1939128 h 6227759"/>
              <a:gd name="connsiteX3-1215" fmla="*/ 7397264 w 7435508"/>
              <a:gd name="connsiteY3-1216" fmla="*/ 6217366 h 6227759"/>
              <a:gd name="connsiteX4-1217" fmla="*/ 497701 w 7435508"/>
              <a:gd name="connsiteY4-1218" fmla="*/ 6227759 h 6227759"/>
              <a:gd name="connsiteX5-1219" fmla="*/ 7020896 w 7435508"/>
              <a:gd name="connsiteY5-1220" fmla="*/ 2011621 h 6227759"/>
              <a:gd name="connsiteX6-1221" fmla="*/ 7003745 w 7435508"/>
              <a:gd name="connsiteY6-1222" fmla="*/ 1044915 h 6227759"/>
              <a:gd name="connsiteX7-1223" fmla="*/ 3521457 w 7435508"/>
              <a:gd name="connsiteY7-1224" fmla="*/ 3505342 h 6227759"/>
              <a:gd name="connsiteX8-1225" fmla="*/ 1311653 w 7435508"/>
              <a:gd name="connsiteY8-1226" fmla="*/ 4162782 h 6227759"/>
              <a:gd name="connsiteX9-1227" fmla="*/ 189436 w 7435508"/>
              <a:gd name="connsiteY9-1228" fmla="*/ 1709084 h 6227759"/>
              <a:gd name="connsiteX0-1229" fmla="*/ 189436 w 7435508"/>
              <a:gd name="connsiteY0-1230" fmla="*/ 1709084 h 6227759"/>
              <a:gd name="connsiteX1-1231" fmla="*/ 7435508 w 7435508"/>
              <a:gd name="connsiteY1-1232" fmla="*/ 867420 h 6227759"/>
              <a:gd name="connsiteX2-1233" fmla="*/ 7425117 w 7435508"/>
              <a:gd name="connsiteY2-1234" fmla="*/ 1939128 h 6227759"/>
              <a:gd name="connsiteX3-1235" fmla="*/ 7397264 w 7435508"/>
              <a:gd name="connsiteY3-1236" fmla="*/ 6217366 h 6227759"/>
              <a:gd name="connsiteX4-1237" fmla="*/ 497701 w 7435508"/>
              <a:gd name="connsiteY4-1238" fmla="*/ 6227759 h 6227759"/>
              <a:gd name="connsiteX5-1239" fmla="*/ 7020896 w 7435508"/>
              <a:gd name="connsiteY5-1240" fmla="*/ 2011621 h 6227759"/>
              <a:gd name="connsiteX6-1241" fmla="*/ 7003745 w 7435508"/>
              <a:gd name="connsiteY6-1242" fmla="*/ 1044915 h 6227759"/>
              <a:gd name="connsiteX7-1243" fmla="*/ 3521457 w 7435508"/>
              <a:gd name="connsiteY7-1244" fmla="*/ 3505342 h 6227759"/>
              <a:gd name="connsiteX8-1245" fmla="*/ 1311653 w 7435508"/>
              <a:gd name="connsiteY8-1246" fmla="*/ 4162782 h 6227759"/>
              <a:gd name="connsiteX9-1247" fmla="*/ 189436 w 7435508"/>
              <a:gd name="connsiteY9-1248" fmla="*/ 1709084 h 6227759"/>
              <a:gd name="connsiteX0-1249" fmla="*/ 189436 w 7427490"/>
              <a:gd name="connsiteY0-1250" fmla="*/ 1825132 h 6343807"/>
              <a:gd name="connsiteX1-1251" fmla="*/ 7313704 w 7427490"/>
              <a:gd name="connsiteY1-1252" fmla="*/ 796079 h 6343807"/>
              <a:gd name="connsiteX2-1253" fmla="*/ 7425117 w 7427490"/>
              <a:gd name="connsiteY2-1254" fmla="*/ 2055176 h 6343807"/>
              <a:gd name="connsiteX3-1255" fmla="*/ 7397264 w 7427490"/>
              <a:gd name="connsiteY3-1256" fmla="*/ 6333414 h 6343807"/>
              <a:gd name="connsiteX4-1257" fmla="*/ 497701 w 7427490"/>
              <a:gd name="connsiteY4-1258" fmla="*/ 6343807 h 6343807"/>
              <a:gd name="connsiteX5-1259" fmla="*/ 7020896 w 7427490"/>
              <a:gd name="connsiteY5-1260" fmla="*/ 2127669 h 6343807"/>
              <a:gd name="connsiteX6-1261" fmla="*/ 7003745 w 7427490"/>
              <a:gd name="connsiteY6-1262" fmla="*/ 1160963 h 6343807"/>
              <a:gd name="connsiteX7-1263" fmla="*/ 3521457 w 7427490"/>
              <a:gd name="connsiteY7-1264" fmla="*/ 3621390 h 6343807"/>
              <a:gd name="connsiteX8-1265" fmla="*/ 1311653 w 7427490"/>
              <a:gd name="connsiteY8-1266" fmla="*/ 4278830 h 6343807"/>
              <a:gd name="connsiteX9-1267" fmla="*/ 189436 w 7427490"/>
              <a:gd name="connsiteY9-1268" fmla="*/ 1825132 h 6343807"/>
              <a:gd name="connsiteX0-1269" fmla="*/ 189436 w 7428072"/>
              <a:gd name="connsiteY0-1270" fmla="*/ 1825132 h 6343807"/>
              <a:gd name="connsiteX1-1271" fmla="*/ 7313704 w 7428072"/>
              <a:gd name="connsiteY1-1272" fmla="*/ 796079 h 6343807"/>
              <a:gd name="connsiteX2-1273" fmla="*/ 7425117 w 7428072"/>
              <a:gd name="connsiteY2-1274" fmla="*/ 2055176 h 6343807"/>
              <a:gd name="connsiteX3-1275" fmla="*/ 7397264 w 7428072"/>
              <a:gd name="connsiteY3-1276" fmla="*/ 6333414 h 6343807"/>
              <a:gd name="connsiteX4-1277" fmla="*/ 497701 w 7428072"/>
              <a:gd name="connsiteY4-1278" fmla="*/ 6343807 h 6343807"/>
              <a:gd name="connsiteX5-1279" fmla="*/ 7020896 w 7428072"/>
              <a:gd name="connsiteY5-1280" fmla="*/ 2127669 h 6343807"/>
              <a:gd name="connsiteX6-1281" fmla="*/ 7003745 w 7428072"/>
              <a:gd name="connsiteY6-1282" fmla="*/ 1160963 h 6343807"/>
              <a:gd name="connsiteX7-1283" fmla="*/ 3521457 w 7428072"/>
              <a:gd name="connsiteY7-1284" fmla="*/ 3621390 h 6343807"/>
              <a:gd name="connsiteX8-1285" fmla="*/ 1311653 w 7428072"/>
              <a:gd name="connsiteY8-1286" fmla="*/ 4278830 h 6343807"/>
              <a:gd name="connsiteX9-1287" fmla="*/ 189436 w 7428072"/>
              <a:gd name="connsiteY9-1288" fmla="*/ 1825132 h 6343807"/>
              <a:gd name="connsiteX0-1289" fmla="*/ 189436 w 7427902"/>
              <a:gd name="connsiteY0-1290" fmla="*/ 1825132 h 6343807"/>
              <a:gd name="connsiteX1-1291" fmla="*/ 7313704 w 7427902"/>
              <a:gd name="connsiteY1-1292" fmla="*/ 796079 h 6343807"/>
              <a:gd name="connsiteX2-1293" fmla="*/ 7425117 w 7427902"/>
              <a:gd name="connsiteY2-1294" fmla="*/ 2055176 h 6343807"/>
              <a:gd name="connsiteX3-1295" fmla="*/ 7397264 w 7427902"/>
              <a:gd name="connsiteY3-1296" fmla="*/ 6333414 h 6343807"/>
              <a:gd name="connsiteX4-1297" fmla="*/ 497701 w 7427902"/>
              <a:gd name="connsiteY4-1298" fmla="*/ 6343807 h 6343807"/>
              <a:gd name="connsiteX5-1299" fmla="*/ 7020896 w 7427902"/>
              <a:gd name="connsiteY5-1300" fmla="*/ 2127669 h 6343807"/>
              <a:gd name="connsiteX6-1301" fmla="*/ 7003745 w 7427902"/>
              <a:gd name="connsiteY6-1302" fmla="*/ 1160963 h 6343807"/>
              <a:gd name="connsiteX7-1303" fmla="*/ 3521457 w 7427902"/>
              <a:gd name="connsiteY7-1304" fmla="*/ 3621390 h 6343807"/>
              <a:gd name="connsiteX8-1305" fmla="*/ 1311653 w 7427902"/>
              <a:gd name="connsiteY8-1306" fmla="*/ 4278830 h 6343807"/>
              <a:gd name="connsiteX9-1307" fmla="*/ 189436 w 7427902"/>
              <a:gd name="connsiteY9-1308" fmla="*/ 1825132 h 6343807"/>
              <a:gd name="connsiteX0-1309" fmla="*/ 189436 w 7426060"/>
              <a:gd name="connsiteY0-1310" fmla="*/ 1771973 h 6290648"/>
              <a:gd name="connsiteX1-1311" fmla="*/ 7004511 w 7426060"/>
              <a:gd name="connsiteY1-1312" fmla="*/ 827245 h 6290648"/>
              <a:gd name="connsiteX2-1313" fmla="*/ 7425117 w 7426060"/>
              <a:gd name="connsiteY2-1314" fmla="*/ 2002017 h 6290648"/>
              <a:gd name="connsiteX3-1315" fmla="*/ 7397264 w 7426060"/>
              <a:gd name="connsiteY3-1316" fmla="*/ 6280255 h 6290648"/>
              <a:gd name="connsiteX4-1317" fmla="*/ 497701 w 7426060"/>
              <a:gd name="connsiteY4-1318" fmla="*/ 6290648 h 6290648"/>
              <a:gd name="connsiteX5-1319" fmla="*/ 7020896 w 7426060"/>
              <a:gd name="connsiteY5-1320" fmla="*/ 2074510 h 6290648"/>
              <a:gd name="connsiteX6-1321" fmla="*/ 7003745 w 7426060"/>
              <a:gd name="connsiteY6-1322" fmla="*/ 1107804 h 6290648"/>
              <a:gd name="connsiteX7-1323" fmla="*/ 3521457 w 7426060"/>
              <a:gd name="connsiteY7-1324" fmla="*/ 3568231 h 6290648"/>
              <a:gd name="connsiteX8-1325" fmla="*/ 1311653 w 7426060"/>
              <a:gd name="connsiteY8-1326" fmla="*/ 4225671 h 6290648"/>
              <a:gd name="connsiteX9-1327" fmla="*/ 189436 w 7426060"/>
              <a:gd name="connsiteY9-1328" fmla="*/ 1771973 h 6290648"/>
              <a:gd name="connsiteX0-1329" fmla="*/ 189436 w 7397954"/>
              <a:gd name="connsiteY0-1330" fmla="*/ 1771973 h 6290648"/>
              <a:gd name="connsiteX1-1331" fmla="*/ 7004511 w 7397954"/>
              <a:gd name="connsiteY1-1332" fmla="*/ 827245 h 6290648"/>
              <a:gd name="connsiteX2-1333" fmla="*/ 7022229 w 7397954"/>
              <a:gd name="connsiteY2-1334" fmla="*/ 2095712 h 6290648"/>
              <a:gd name="connsiteX3-1335" fmla="*/ 7397264 w 7397954"/>
              <a:gd name="connsiteY3-1336" fmla="*/ 6280255 h 6290648"/>
              <a:gd name="connsiteX4-1337" fmla="*/ 497701 w 7397954"/>
              <a:gd name="connsiteY4-1338" fmla="*/ 6290648 h 6290648"/>
              <a:gd name="connsiteX5-1339" fmla="*/ 7020896 w 7397954"/>
              <a:gd name="connsiteY5-1340" fmla="*/ 2074510 h 6290648"/>
              <a:gd name="connsiteX6-1341" fmla="*/ 7003745 w 7397954"/>
              <a:gd name="connsiteY6-1342" fmla="*/ 1107804 h 6290648"/>
              <a:gd name="connsiteX7-1343" fmla="*/ 3521457 w 7397954"/>
              <a:gd name="connsiteY7-1344" fmla="*/ 3568231 h 6290648"/>
              <a:gd name="connsiteX8-1345" fmla="*/ 1311653 w 7397954"/>
              <a:gd name="connsiteY8-1346" fmla="*/ 4225671 h 6290648"/>
              <a:gd name="connsiteX9-1347" fmla="*/ 189436 w 7397954"/>
              <a:gd name="connsiteY9-1348" fmla="*/ 1771973 h 6290648"/>
              <a:gd name="connsiteX0-1349" fmla="*/ 189436 w 7397954"/>
              <a:gd name="connsiteY0-1350" fmla="*/ 1771973 h 6290648"/>
              <a:gd name="connsiteX1-1351" fmla="*/ 7004511 w 7397954"/>
              <a:gd name="connsiteY1-1352" fmla="*/ 827245 h 6290648"/>
              <a:gd name="connsiteX2-1353" fmla="*/ 7022229 w 7397954"/>
              <a:gd name="connsiteY2-1354" fmla="*/ 2095712 h 6290648"/>
              <a:gd name="connsiteX3-1355" fmla="*/ 7397264 w 7397954"/>
              <a:gd name="connsiteY3-1356" fmla="*/ 6280255 h 6290648"/>
              <a:gd name="connsiteX4-1357" fmla="*/ 497701 w 7397954"/>
              <a:gd name="connsiteY4-1358" fmla="*/ 6290648 h 6290648"/>
              <a:gd name="connsiteX5-1359" fmla="*/ 7020896 w 7397954"/>
              <a:gd name="connsiteY5-1360" fmla="*/ 2074510 h 6290648"/>
              <a:gd name="connsiteX6-1361" fmla="*/ 7003745 w 7397954"/>
              <a:gd name="connsiteY6-1362" fmla="*/ 1107804 h 6290648"/>
              <a:gd name="connsiteX7-1363" fmla="*/ 3521457 w 7397954"/>
              <a:gd name="connsiteY7-1364" fmla="*/ 3568231 h 6290648"/>
              <a:gd name="connsiteX8-1365" fmla="*/ 1311653 w 7397954"/>
              <a:gd name="connsiteY8-1366" fmla="*/ 4225671 h 6290648"/>
              <a:gd name="connsiteX9-1367" fmla="*/ 189436 w 7397954"/>
              <a:gd name="connsiteY9-1368" fmla="*/ 1771973 h 6290648"/>
              <a:gd name="connsiteX0-1369" fmla="*/ 189436 w 7398035"/>
              <a:gd name="connsiteY0-1370" fmla="*/ 1771973 h 6290648"/>
              <a:gd name="connsiteX1-1371" fmla="*/ 7004511 w 7398035"/>
              <a:gd name="connsiteY1-1372" fmla="*/ 827245 h 6290648"/>
              <a:gd name="connsiteX2-1373" fmla="*/ 7022229 w 7398035"/>
              <a:gd name="connsiteY2-1374" fmla="*/ 2095712 h 6290648"/>
              <a:gd name="connsiteX3-1375" fmla="*/ 7397264 w 7398035"/>
              <a:gd name="connsiteY3-1376" fmla="*/ 6280255 h 6290648"/>
              <a:gd name="connsiteX4-1377" fmla="*/ 497701 w 7398035"/>
              <a:gd name="connsiteY4-1378" fmla="*/ 6290648 h 6290648"/>
              <a:gd name="connsiteX5-1379" fmla="*/ 7020896 w 7398035"/>
              <a:gd name="connsiteY5-1380" fmla="*/ 2074510 h 6290648"/>
              <a:gd name="connsiteX6-1381" fmla="*/ 7003745 w 7398035"/>
              <a:gd name="connsiteY6-1382" fmla="*/ 1107804 h 6290648"/>
              <a:gd name="connsiteX7-1383" fmla="*/ 3521457 w 7398035"/>
              <a:gd name="connsiteY7-1384" fmla="*/ 3568231 h 6290648"/>
              <a:gd name="connsiteX8-1385" fmla="*/ 1311653 w 7398035"/>
              <a:gd name="connsiteY8-1386" fmla="*/ 4225671 h 6290648"/>
              <a:gd name="connsiteX9-1387" fmla="*/ 189436 w 7398035"/>
              <a:gd name="connsiteY9-1388" fmla="*/ 1771973 h 6290648"/>
              <a:gd name="connsiteX0-1389" fmla="*/ 189436 w 7398035"/>
              <a:gd name="connsiteY0-1390" fmla="*/ 1771973 h 6290648"/>
              <a:gd name="connsiteX1-1391" fmla="*/ 7004511 w 7398035"/>
              <a:gd name="connsiteY1-1392" fmla="*/ 827245 h 6290648"/>
              <a:gd name="connsiteX2-1393" fmla="*/ 7022229 w 7398035"/>
              <a:gd name="connsiteY2-1394" fmla="*/ 2095712 h 6290648"/>
              <a:gd name="connsiteX3-1395" fmla="*/ 7397264 w 7398035"/>
              <a:gd name="connsiteY3-1396" fmla="*/ 6280255 h 6290648"/>
              <a:gd name="connsiteX4-1397" fmla="*/ 497701 w 7398035"/>
              <a:gd name="connsiteY4-1398" fmla="*/ 6290648 h 6290648"/>
              <a:gd name="connsiteX5-1399" fmla="*/ 7020896 w 7398035"/>
              <a:gd name="connsiteY5-1400" fmla="*/ 2074510 h 6290648"/>
              <a:gd name="connsiteX6-1401" fmla="*/ 7003745 w 7398035"/>
              <a:gd name="connsiteY6-1402" fmla="*/ 1107804 h 6290648"/>
              <a:gd name="connsiteX7-1403" fmla="*/ 3521457 w 7398035"/>
              <a:gd name="connsiteY7-1404" fmla="*/ 3568231 h 6290648"/>
              <a:gd name="connsiteX8-1405" fmla="*/ 1311653 w 7398035"/>
              <a:gd name="connsiteY8-1406" fmla="*/ 4225671 h 6290648"/>
              <a:gd name="connsiteX9-1407" fmla="*/ 189436 w 7398035"/>
              <a:gd name="connsiteY9-1408" fmla="*/ 1771973 h 6290648"/>
              <a:gd name="connsiteX0-1409" fmla="*/ 189436 w 7029642"/>
              <a:gd name="connsiteY0-1410" fmla="*/ 1771973 h 6290648"/>
              <a:gd name="connsiteX1-1411" fmla="*/ 7004511 w 7029642"/>
              <a:gd name="connsiteY1-1412" fmla="*/ 827245 h 6290648"/>
              <a:gd name="connsiteX2-1413" fmla="*/ 7022229 w 7029642"/>
              <a:gd name="connsiteY2-1414" fmla="*/ 2095712 h 6290648"/>
              <a:gd name="connsiteX3-1415" fmla="*/ 7013115 w 7029642"/>
              <a:gd name="connsiteY3-1416" fmla="*/ 4884202 h 6290648"/>
              <a:gd name="connsiteX4-1417" fmla="*/ 497701 w 7029642"/>
              <a:gd name="connsiteY4-1418" fmla="*/ 6290648 h 6290648"/>
              <a:gd name="connsiteX5-1419" fmla="*/ 7020896 w 7029642"/>
              <a:gd name="connsiteY5-1420" fmla="*/ 2074510 h 6290648"/>
              <a:gd name="connsiteX6-1421" fmla="*/ 7003745 w 7029642"/>
              <a:gd name="connsiteY6-1422" fmla="*/ 1107804 h 6290648"/>
              <a:gd name="connsiteX7-1423" fmla="*/ 3521457 w 7029642"/>
              <a:gd name="connsiteY7-1424" fmla="*/ 3568231 h 6290648"/>
              <a:gd name="connsiteX8-1425" fmla="*/ 1311653 w 7029642"/>
              <a:gd name="connsiteY8-1426" fmla="*/ 4225671 h 6290648"/>
              <a:gd name="connsiteX9-1427" fmla="*/ 189436 w 7029642"/>
              <a:gd name="connsiteY9-1428" fmla="*/ 1771973 h 6290648"/>
              <a:gd name="connsiteX0-1429" fmla="*/ 189436 w 7029642"/>
              <a:gd name="connsiteY0-1430" fmla="*/ 1771973 h 6290648"/>
              <a:gd name="connsiteX1-1431" fmla="*/ 7004511 w 7029642"/>
              <a:gd name="connsiteY1-1432" fmla="*/ 827245 h 6290648"/>
              <a:gd name="connsiteX2-1433" fmla="*/ 7022229 w 7029642"/>
              <a:gd name="connsiteY2-1434" fmla="*/ 2095712 h 6290648"/>
              <a:gd name="connsiteX3-1435" fmla="*/ 7013115 w 7029642"/>
              <a:gd name="connsiteY3-1436" fmla="*/ 4884202 h 6290648"/>
              <a:gd name="connsiteX4-1437" fmla="*/ 497701 w 7029642"/>
              <a:gd name="connsiteY4-1438" fmla="*/ 6290648 h 6290648"/>
              <a:gd name="connsiteX5-1439" fmla="*/ 7020896 w 7029642"/>
              <a:gd name="connsiteY5-1440" fmla="*/ 2074510 h 6290648"/>
              <a:gd name="connsiteX6-1441" fmla="*/ 7003745 w 7029642"/>
              <a:gd name="connsiteY6-1442" fmla="*/ 1107804 h 6290648"/>
              <a:gd name="connsiteX7-1443" fmla="*/ 3521457 w 7029642"/>
              <a:gd name="connsiteY7-1444" fmla="*/ 3568231 h 6290648"/>
              <a:gd name="connsiteX8-1445" fmla="*/ 1311653 w 7029642"/>
              <a:gd name="connsiteY8-1446" fmla="*/ 4225671 h 6290648"/>
              <a:gd name="connsiteX9-1447" fmla="*/ 189436 w 7029642"/>
              <a:gd name="connsiteY9-1448" fmla="*/ 1771973 h 6290648"/>
              <a:gd name="connsiteX0-1449" fmla="*/ 189436 w 7029642"/>
              <a:gd name="connsiteY0-1450" fmla="*/ 1771973 h 6290648"/>
              <a:gd name="connsiteX1-1451" fmla="*/ 7004511 w 7029642"/>
              <a:gd name="connsiteY1-1452" fmla="*/ 827245 h 6290648"/>
              <a:gd name="connsiteX2-1453" fmla="*/ 7022229 w 7029642"/>
              <a:gd name="connsiteY2-1454" fmla="*/ 2095712 h 6290648"/>
              <a:gd name="connsiteX3-1455" fmla="*/ 7013115 w 7029642"/>
              <a:gd name="connsiteY3-1456" fmla="*/ 4884202 h 6290648"/>
              <a:gd name="connsiteX4-1457" fmla="*/ 497701 w 7029642"/>
              <a:gd name="connsiteY4-1458" fmla="*/ 6290648 h 6290648"/>
              <a:gd name="connsiteX5-1459" fmla="*/ 7020896 w 7029642"/>
              <a:gd name="connsiteY5-1460" fmla="*/ 2074510 h 6290648"/>
              <a:gd name="connsiteX6-1461" fmla="*/ 7003745 w 7029642"/>
              <a:gd name="connsiteY6-1462" fmla="*/ 1107804 h 6290648"/>
              <a:gd name="connsiteX7-1463" fmla="*/ 3521457 w 7029642"/>
              <a:gd name="connsiteY7-1464" fmla="*/ 3568231 h 6290648"/>
              <a:gd name="connsiteX8-1465" fmla="*/ 1311653 w 7029642"/>
              <a:gd name="connsiteY8-1466" fmla="*/ 4225671 h 6290648"/>
              <a:gd name="connsiteX9-1467" fmla="*/ 189436 w 7029642"/>
              <a:gd name="connsiteY9-1468" fmla="*/ 1771973 h 6290648"/>
              <a:gd name="connsiteX0-1469" fmla="*/ 189436 w 7029642"/>
              <a:gd name="connsiteY0-1470" fmla="*/ 1771973 h 4922703"/>
              <a:gd name="connsiteX1-1471" fmla="*/ 7004511 w 7029642"/>
              <a:gd name="connsiteY1-1472" fmla="*/ 827245 h 4922703"/>
              <a:gd name="connsiteX2-1473" fmla="*/ 7022229 w 7029642"/>
              <a:gd name="connsiteY2-1474" fmla="*/ 2095712 h 4922703"/>
              <a:gd name="connsiteX3-1475" fmla="*/ 7013115 w 7029642"/>
              <a:gd name="connsiteY3-1476" fmla="*/ 4884202 h 4922703"/>
              <a:gd name="connsiteX4-1477" fmla="*/ 2886920 w 7029642"/>
              <a:gd name="connsiteY4-1478" fmla="*/ 4922703 h 4922703"/>
              <a:gd name="connsiteX5-1479" fmla="*/ 7020896 w 7029642"/>
              <a:gd name="connsiteY5-1480" fmla="*/ 2074510 h 4922703"/>
              <a:gd name="connsiteX6-1481" fmla="*/ 7003745 w 7029642"/>
              <a:gd name="connsiteY6-1482" fmla="*/ 1107804 h 4922703"/>
              <a:gd name="connsiteX7-1483" fmla="*/ 3521457 w 7029642"/>
              <a:gd name="connsiteY7-1484" fmla="*/ 3568231 h 4922703"/>
              <a:gd name="connsiteX8-1485" fmla="*/ 1311653 w 7029642"/>
              <a:gd name="connsiteY8-1486" fmla="*/ 4225671 h 4922703"/>
              <a:gd name="connsiteX9-1487" fmla="*/ 189436 w 7029642"/>
              <a:gd name="connsiteY9-1488" fmla="*/ 1771973 h 4922703"/>
              <a:gd name="connsiteX0-1489" fmla="*/ 189436 w 7029642"/>
              <a:gd name="connsiteY0-1490" fmla="*/ 1771973 h 4922703"/>
              <a:gd name="connsiteX1-1491" fmla="*/ 7004511 w 7029642"/>
              <a:gd name="connsiteY1-1492" fmla="*/ 827245 h 4922703"/>
              <a:gd name="connsiteX2-1493" fmla="*/ 7022229 w 7029642"/>
              <a:gd name="connsiteY2-1494" fmla="*/ 2095712 h 4922703"/>
              <a:gd name="connsiteX3-1495" fmla="*/ 7013115 w 7029642"/>
              <a:gd name="connsiteY3-1496" fmla="*/ 4884202 h 4922703"/>
              <a:gd name="connsiteX4-1497" fmla="*/ 2886920 w 7029642"/>
              <a:gd name="connsiteY4-1498" fmla="*/ 4922703 h 4922703"/>
              <a:gd name="connsiteX5-1499" fmla="*/ 7020896 w 7029642"/>
              <a:gd name="connsiteY5-1500" fmla="*/ 2074510 h 4922703"/>
              <a:gd name="connsiteX6-1501" fmla="*/ 7003745 w 7029642"/>
              <a:gd name="connsiteY6-1502" fmla="*/ 1107804 h 4922703"/>
              <a:gd name="connsiteX7-1503" fmla="*/ 3521457 w 7029642"/>
              <a:gd name="connsiteY7-1504" fmla="*/ 3568231 h 4922703"/>
              <a:gd name="connsiteX8-1505" fmla="*/ 1311653 w 7029642"/>
              <a:gd name="connsiteY8-1506" fmla="*/ 4225671 h 4922703"/>
              <a:gd name="connsiteX9-1507" fmla="*/ 189436 w 7029642"/>
              <a:gd name="connsiteY9-1508" fmla="*/ 1771973 h 4922703"/>
              <a:gd name="connsiteX0-1509" fmla="*/ 189436 w 7029642"/>
              <a:gd name="connsiteY0-1510" fmla="*/ 1771973 h 4922703"/>
              <a:gd name="connsiteX1-1511" fmla="*/ 7004511 w 7029642"/>
              <a:gd name="connsiteY1-1512" fmla="*/ 827245 h 4922703"/>
              <a:gd name="connsiteX2-1513" fmla="*/ 7022229 w 7029642"/>
              <a:gd name="connsiteY2-1514" fmla="*/ 2095712 h 4922703"/>
              <a:gd name="connsiteX3-1515" fmla="*/ 7013115 w 7029642"/>
              <a:gd name="connsiteY3-1516" fmla="*/ 4884202 h 4922703"/>
              <a:gd name="connsiteX4-1517" fmla="*/ 2886920 w 7029642"/>
              <a:gd name="connsiteY4-1518" fmla="*/ 4922703 h 4922703"/>
              <a:gd name="connsiteX5-1519" fmla="*/ 7020896 w 7029642"/>
              <a:gd name="connsiteY5-1520" fmla="*/ 2074510 h 4922703"/>
              <a:gd name="connsiteX6-1521" fmla="*/ 7003745 w 7029642"/>
              <a:gd name="connsiteY6-1522" fmla="*/ 1107804 h 4922703"/>
              <a:gd name="connsiteX7-1523" fmla="*/ 3521457 w 7029642"/>
              <a:gd name="connsiteY7-1524" fmla="*/ 3568231 h 4922703"/>
              <a:gd name="connsiteX8-1525" fmla="*/ 1311653 w 7029642"/>
              <a:gd name="connsiteY8-1526" fmla="*/ 4225671 h 4922703"/>
              <a:gd name="connsiteX9-1527" fmla="*/ 189436 w 7029642"/>
              <a:gd name="connsiteY9-1528" fmla="*/ 1771973 h 4922703"/>
              <a:gd name="connsiteX0-1529" fmla="*/ 189436 w 7029642"/>
              <a:gd name="connsiteY0-1530" fmla="*/ 1771973 h 4922703"/>
              <a:gd name="connsiteX1-1531" fmla="*/ 7004511 w 7029642"/>
              <a:gd name="connsiteY1-1532" fmla="*/ 827245 h 4922703"/>
              <a:gd name="connsiteX2-1533" fmla="*/ 7022229 w 7029642"/>
              <a:gd name="connsiteY2-1534" fmla="*/ 2095712 h 4922703"/>
              <a:gd name="connsiteX3-1535" fmla="*/ 7013115 w 7029642"/>
              <a:gd name="connsiteY3-1536" fmla="*/ 4884202 h 4922703"/>
              <a:gd name="connsiteX4-1537" fmla="*/ 2886920 w 7029642"/>
              <a:gd name="connsiteY4-1538" fmla="*/ 4922703 h 4922703"/>
              <a:gd name="connsiteX5-1539" fmla="*/ 7020896 w 7029642"/>
              <a:gd name="connsiteY5-1540" fmla="*/ 2074510 h 4922703"/>
              <a:gd name="connsiteX6-1541" fmla="*/ 7003745 w 7029642"/>
              <a:gd name="connsiteY6-1542" fmla="*/ 1107804 h 4922703"/>
              <a:gd name="connsiteX7-1543" fmla="*/ 3521457 w 7029642"/>
              <a:gd name="connsiteY7-1544" fmla="*/ 3568231 h 4922703"/>
              <a:gd name="connsiteX8-1545" fmla="*/ 1311653 w 7029642"/>
              <a:gd name="connsiteY8-1546" fmla="*/ 4225671 h 4922703"/>
              <a:gd name="connsiteX9-1547" fmla="*/ 189436 w 7029642"/>
              <a:gd name="connsiteY9-1548" fmla="*/ 1771973 h 4922703"/>
              <a:gd name="connsiteX0-1549" fmla="*/ 189436 w 7029642"/>
              <a:gd name="connsiteY0-1550" fmla="*/ 1771973 h 4922703"/>
              <a:gd name="connsiteX1-1551" fmla="*/ 7004511 w 7029642"/>
              <a:gd name="connsiteY1-1552" fmla="*/ 827245 h 4922703"/>
              <a:gd name="connsiteX2-1553" fmla="*/ 7022229 w 7029642"/>
              <a:gd name="connsiteY2-1554" fmla="*/ 2095712 h 4922703"/>
              <a:gd name="connsiteX3-1555" fmla="*/ 7013115 w 7029642"/>
              <a:gd name="connsiteY3-1556" fmla="*/ 4921679 h 4922703"/>
              <a:gd name="connsiteX4-1557" fmla="*/ 2886920 w 7029642"/>
              <a:gd name="connsiteY4-1558" fmla="*/ 4922703 h 4922703"/>
              <a:gd name="connsiteX5-1559" fmla="*/ 7020896 w 7029642"/>
              <a:gd name="connsiteY5-1560" fmla="*/ 2074510 h 4922703"/>
              <a:gd name="connsiteX6-1561" fmla="*/ 7003745 w 7029642"/>
              <a:gd name="connsiteY6-1562" fmla="*/ 1107804 h 4922703"/>
              <a:gd name="connsiteX7-1563" fmla="*/ 3521457 w 7029642"/>
              <a:gd name="connsiteY7-1564" fmla="*/ 3568231 h 4922703"/>
              <a:gd name="connsiteX8-1565" fmla="*/ 1311653 w 7029642"/>
              <a:gd name="connsiteY8-1566" fmla="*/ 4225671 h 4922703"/>
              <a:gd name="connsiteX9-1567" fmla="*/ 189436 w 7029642"/>
              <a:gd name="connsiteY9-1568" fmla="*/ 1771973 h 49227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81" y="connsiteY5-82"/>
              </a:cxn>
              <a:cxn ang="0">
                <a:pos x="connsiteX6-299" y="connsiteY6-300"/>
              </a:cxn>
              <a:cxn ang="0">
                <a:pos x="connsiteX7-329" y="connsiteY7-330"/>
              </a:cxn>
              <a:cxn ang="0">
                <a:pos x="connsiteX8-427" y="connsiteY8-428"/>
              </a:cxn>
              <a:cxn ang="0">
                <a:pos x="connsiteX9-807" y="connsiteY9-808"/>
              </a:cxn>
            </a:cxnLst>
            <a:rect l="l" t="t" r="r" b="b"/>
            <a:pathLst>
              <a:path w="7029642" h="4922703">
                <a:moveTo>
                  <a:pt x="189436" y="1771973"/>
                </a:moveTo>
                <a:cubicBezTo>
                  <a:pt x="1285147" y="-316600"/>
                  <a:pt x="4713845" y="-461227"/>
                  <a:pt x="7004511" y="827245"/>
                </a:cubicBezTo>
                <a:cubicBezTo>
                  <a:pt x="6997983" y="837809"/>
                  <a:pt x="7018367" y="2094026"/>
                  <a:pt x="7022229" y="2095712"/>
                </a:cubicBezTo>
                <a:cubicBezTo>
                  <a:pt x="7033261" y="2089274"/>
                  <a:pt x="7033343" y="4912717"/>
                  <a:pt x="7013115" y="4921679"/>
                </a:cubicBezTo>
                <a:cubicBezTo>
                  <a:pt x="7015030" y="4912650"/>
                  <a:pt x="2922482" y="4912992"/>
                  <a:pt x="2886920" y="4922703"/>
                </a:cubicBezTo>
                <a:cubicBezTo>
                  <a:pt x="3722344" y="4347073"/>
                  <a:pt x="5816171" y="1992714"/>
                  <a:pt x="7020896" y="2074510"/>
                </a:cubicBezTo>
                <a:cubicBezTo>
                  <a:pt x="7015700" y="1556697"/>
                  <a:pt x="7002013" y="1407409"/>
                  <a:pt x="7003745" y="1107804"/>
                </a:cubicBezTo>
                <a:cubicBezTo>
                  <a:pt x="5544269" y="1320772"/>
                  <a:pt x="4182259" y="3039159"/>
                  <a:pt x="3521457" y="3568231"/>
                </a:cubicBezTo>
                <a:cubicBezTo>
                  <a:pt x="3145073" y="3863578"/>
                  <a:pt x="2446573" y="4481042"/>
                  <a:pt x="1311653" y="4225671"/>
                </a:cubicBezTo>
                <a:cubicBezTo>
                  <a:pt x="511552" y="4027764"/>
                  <a:pt x="-402846" y="3164835"/>
                  <a:pt x="189436" y="177197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           Place image here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3981518" cy="47622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dirty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8" y="6310681"/>
            <a:ext cx="1136170" cy="370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7086" y="0"/>
            <a:ext cx="12279086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18263" y="1619250"/>
            <a:ext cx="4872037" cy="4473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 Place image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8" y="6310681"/>
            <a:ext cx="1136170" cy="370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87086" y="0"/>
            <a:ext cx="12279086" cy="6934200"/>
          </a:xfrm>
          <a:prstGeom prst="rect">
            <a:avLst/>
          </a:prstGeom>
          <a:solidFill>
            <a:srgbClr val="F3C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 descr="Ico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96078"/>
            <a:ext cx="12192000" cy="6858000"/>
          </a:xfrm>
          <a:prstGeom prst="rect">
            <a:avLst/>
          </a:prstGeom>
        </p:spPr>
      </p:pic>
      <p:sp>
        <p:nvSpPr>
          <p:cNvPr id="11" name="Author"/>
          <p:cNvSpPr>
            <a:spLocks noGrp="1"/>
          </p:cNvSpPr>
          <p:nvPr>
            <p:ph type="body" sz="quarter" idx="13" hasCustomPrompt="1"/>
          </p:nvPr>
        </p:nvSpPr>
        <p:spPr>
          <a:xfrm>
            <a:off x="477251" y="1834759"/>
            <a:ext cx="5018469" cy="449262"/>
          </a:xfrm>
          <a:prstGeom prst="rect">
            <a:avLst/>
          </a:prstGeom>
        </p:spPr>
        <p:txBody>
          <a:bodyPr lIns="90000" tIns="46800" rIns="90000" bIns="4680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1600" cap="all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Subtittle</a:t>
            </a:r>
            <a:r>
              <a:rPr lang="en-US" dirty="0"/>
              <a:t> ARIAL FONT 16</a:t>
            </a:r>
            <a:endParaRPr lang="pt-BR" dirty="0"/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>
          <a:xfrm>
            <a:off x="477251" y="462552"/>
            <a:ext cx="4671692" cy="1137648"/>
          </a:xfrm>
          <a:prstGeom prst="rect">
            <a:avLst/>
          </a:prstGeom>
        </p:spPr>
        <p:txBody>
          <a:bodyPr anchor="t"/>
          <a:lstStyle>
            <a:lvl1pPr fontAlgn="b">
              <a:lnSpc>
                <a:spcPct val="10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SHORT Tittle arial font 36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930" y="5903259"/>
            <a:ext cx="1302219" cy="297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bg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18263" y="1619250"/>
            <a:ext cx="4872037" cy="4473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 Place image here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18263" y="1619250"/>
            <a:ext cx="4872037" cy="4473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 Place image here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18263" y="1619250"/>
            <a:ext cx="4872037" cy="4473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 Place image here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18263" y="1619250"/>
            <a:ext cx="4872037" cy="4473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 Place image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18263" y="1619250"/>
            <a:ext cx="4872037" cy="4473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 Place image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1297" y="5589937"/>
            <a:ext cx="3520404" cy="750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1930" y="5903259"/>
            <a:ext cx="1302219" cy="297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7086" y="0"/>
            <a:ext cx="12279086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14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dirty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8" y="6310681"/>
            <a:ext cx="1136170" cy="370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/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bg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">
    <p:bg>
      <p:bgPr>
        <a:solidFill>
          <a:srgbClr val="E6B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14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dirty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29651" y="578027"/>
            <a:ext cx="8413988" cy="637967"/>
          </a:xfrm>
          <a:prstGeom prst="rect">
            <a:avLst/>
          </a:prstGeom>
        </p:spPr>
        <p:txBody>
          <a:bodyPr anchor="b"/>
          <a:lstStyle>
            <a:lvl1pPr fontAlgn="b">
              <a:lnSpc>
                <a:spcPct val="80000"/>
              </a:lnSpc>
              <a:defRPr sz="3600" b="1" cap="all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Tittle arial font 36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567" y="287410"/>
            <a:ext cx="540500" cy="54050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30239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dirty="0">
                <a:solidFill>
                  <a:schemeClr val="tx1"/>
                </a:solidFill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418263" y="1618650"/>
            <a:ext cx="4872204" cy="4474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 lang="en-US" sz="2000" b="0" i="0" kern="1200" smtClean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latin typeface="Calibri" panose="020F0502020204030204" charset="0"/>
              </a:defRPr>
            </a:lvl2pPr>
            <a:lvl3pPr>
              <a:defRPr sz="2000" baseline="0">
                <a:latin typeface="Calibri" panose="020F0502020204030204" charset="0"/>
              </a:defRPr>
            </a:lvl3pPr>
            <a:lvl4pPr>
              <a:defRPr sz="2000" baseline="0">
                <a:latin typeface="Calibri" panose="020F0502020204030204" charset="0"/>
              </a:defRPr>
            </a:lvl4pPr>
            <a:lvl5pPr>
              <a:defRPr sz="2000" baseline="0">
                <a:latin typeface="Calibri" panose="020F0502020204030204" charset="0"/>
              </a:defRPr>
            </a:lvl5pPr>
          </a:lstStyle>
          <a:p>
            <a:pPr>
              <a:lnSpc>
                <a:spcPct val="80000"/>
              </a:lnSpc>
            </a:pPr>
            <a:r>
              <a:rPr lang="en-US" sz="20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Arial font 20</a:t>
            </a:r>
            <a:endParaRPr lang="en-US" sz="20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9651" y="6401338"/>
            <a:ext cx="915274" cy="20942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1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71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5700" y="6443466"/>
            <a:ext cx="749480" cy="326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3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58A23-AE54-9E48-9716-833BF2C29BFC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package" Target="../embeddings/Workbook1.xlsx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97.jpeg"/><Relationship Id="rId7" Type="http://schemas.openxmlformats.org/officeDocument/2006/relationships/image" Target="../media/image96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119.jpeg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26.jpeg"/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30.jpeg"/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br>
              <a:rPr lang="tr-TR" dirty="0"/>
            </a:br>
            <a:r>
              <a:rPr lang="tr-TR" dirty="0"/>
              <a:t>CRYSTALLIN</a:t>
            </a:r>
            <a:endParaRPr lang="en-US" dirty="0"/>
          </a:p>
        </p:txBody>
      </p:sp>
      <p:sp>
        <p:nvSpPr>
          <p:cNvPr id="6" name="Title 8"/>
          <p:cNvSpPr txBox="1"/>
          <p:nvPr/>
        </p:nvSpPr>
        <p:spPr>
          <a:xfrm>
            <a:off x="7166649" y="2484680"/>
            <a:ext cx="4391025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endParaRPr lang="en-US" sz="3200" dirty="0">
              <a:cs typeface="+mj-cs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6981824" y="3146400"/>
            <a:ext cx="4391025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endParaRPr lang="en-US" sz="2400" b="1" dirty="0">
              <a:solidFill>
                <a:schemeClr val="bg1">
                  <a:alpha val="80000"/>
                </a:schemeClr>
              </a:solidFill>
            </a:endParaRPr>
          </a:p>
          <a:p>
            <a:pPr marL="285750"/>
            <a:r>
              <a:rPr lang="ru-RU" sz="2400" b="1" dirty="0">
                <a:solidFill>
                  <a:schemeClr val="bg1">
                    <a:alpha val="80000"/>
                  </a:schemeClr>
                </a:solidFill>
              </a:rPr>
              <a:t>Ассортимент</a:t>
            </a:r>
            <a:endParaRPr lang="en-US" sz="2400" b="1" dirty="0">
              <a:solidFill>
                <a:schemeClr val="bg1">
                  <a:alpha val="80000"/>
                </a:schemeClr>
              </a:solidFill>
            </a:endParaRPr>
          </a:p>
          <a:p>
            <a:pPr marL="285750"/>
            <a:r>
              <a:rPr lang="ru-RU" sz="2400" b="1" dirty="0">
                <a:solidFill>
                  <a:schemeClr val="bg1">
                    <a:alpha val="80000"/>
                  </a:schemeClr>
                </a:solidFill>
              </a:rPr>
              <a:t>Новинки</a:t>
            </a:r>
            <a:endParaRPr lang="en-US" sz="2400" b="1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6649" y="2893302"/>
            <a:ext cx="1345408" cy="50619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9651" y="5525012"/>
            <a:ext cx="242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DROP</a:t>
            </a:r>
            <a:endParaRPr lang="tr-TR" dirty="0"/>
          </a:p>
        </p:txBody>
      </p:sp>
      <p:pic>
        <p:nvPicPr>
          <p:cNvPr id="13" name="Picture 12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17552" r="546" b="12247"/>
          <a:stretch>
            <a:fillRect/>
          </a:stretch>
        </p:blipFill>
        <p:spPr>
          <a:xfrm>
            <a:off x="777940" y="1355787"/>
            <a:ext cx="4138416" cy="4046733"/>
          </a:xfrm>
          <a:prstGeom prst="rect">
            <a:avLst/>
          </a:prstGeom>
        </p:spPr>
      </p:pic>
      <p:pic>
        <p:nvPicPr>
          <p:cNvPr id="15" name="Picture 14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27659" r="25168" b="15452"/>
          <a:stretch>
            <a:fillRect/>
          </a:stretch>
        </p:blipFill>
        <p:spPr>
          <a:xfrm>
            <a:off x="2847148" y="2736895"/>
            <a:ext cx="2056692" cy="240334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973048" y="2483547"/>
          <a:ext cx="4138416" cy="1075214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714302"/>
                <a:gridCol w="793669"/>
                <a:gridCol w="1927481"/>
                <a:gridCol w="702964"/>
              </a:tblGrid>
              <a:tr h="5376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22708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1205135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Drop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    342 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5376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22709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1205136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Drop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    467 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pic>
        <p:nvPicPr>
          <p:cNvPr id="22" name="Picture Placeholder 21" descr="A glass of water with a leaf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8" b="18328"/>
          <a:stretch>
            <a:fillRect/>
          </a:stretch>
        </p:blipFill>
        <p:spPr>
          <a:xfrm>
            <a:off x="8239760" y="4163519"/>
            <a:ext cx="3978113" cy="278578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6" name="Picture Placeholder 5" descr="A glass jar with a green liquid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6" b="23016"/>
          <a:stretch>
            <a:fillRect/>
          </a:stretch>
        </p:blipFill>
        <p:spPr>
          <a:xfrm>
            <a:off x="9479279" y="5031526"/>
            <a:ext cx="2738593" cy="1917776"/>
          </a:xfrm>
        </p:spPr>
      </p:pic>
      <p:pic>
        <p:nvPicPr>
          <p:cNvPr id="10" name="Picture 9" descr="A glass bottle with a yellow liqui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86" y="1597584"/>
            <a:ext cx="2575457" cy="3433942"/>
          </a:xfrm>
          <a:prstGeom prst="rect">
            <a:avLst/>
          </a:prstGeom>
        </p:spPr>
      </p:pic>
      <p:pic>
        <p:nvPicPr>
          <p:cNvPr id="12" name="Picture 11" descr="A glass bottle with a liquid in i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1" y="1597584"/>
            <a:ext cx="2575457" cy="3433942"/>
          </a:xfrm>
          <a:prstGeom prst="rect">
            <a:avLst/>
          </a:prstGeom>
        </p:spPr>
      </p:pic>
      <p:pic>
        <p:nvPicPr>
          <p:cNvPr id="14" name="Picture 13" descr="A glass jar with a green liqui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43" y="1597584"/>
            <a:ext cx="2645793" cy="34339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9651" y="5075750"/>
            <a:ext cx="242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DUFY</a:t>
            </a:r>
            <a:endParaRPr lang="tr-TR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740136" y="5228450"/>
          <a:ext cx="4635500" cy="150876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800100"/>
                <a:gridCol w="889000"/>
                <a:gridCol w="2159000"/>
                <a:gridCol w="787400"/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90158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1019053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Dufy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260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90177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1084057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Dufy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300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90690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1098329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Dufy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    250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Star: 5 Points 1"/>
          <p:cNvSpPr/>
          <p:nvPr/>
        </p:nvSpPr>
        <p:spPr>
          <a:xfrm>
            <a:off x="2395520" y="2543591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tar: 5 Points 2"/>
          <p:cNvSpPr/>
          <p:nvPr/>
        </p:nvSpPr>
        <p:spPr>
          <a:xfrm>
            <a:off x="4690916" y="2543591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29651" y="1788160"/>
            <a:ext cx="5334269" cy="2976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6" name="Picture Placeholder 5" descr="A bowl of fruit and banana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 b="4797"/>
          <a:stretch>
            <a:fillRect/>
          </a:stretch>
        </p:blipFill>
        <p:spPr>
          <a:xfrm>
            <a:off x="8280399" y="4191977"/>
            <a:ext cx="3937473" cy="2757325"/>
          </a:xfrm>
        </p:spPr>
      </p:pic>
      <p:pic>
        <p:nvPicPr>
          <p:cNvPr id="16" name="Picture 15" descr="A clear glass bowl with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31563" r="556" b="3703"/>
          <a:stretch>
            <a:fillRect/>
          </a:stretch>
        </p:blipFill>
        <p:spPr>
          <a:xfrm>
            <a:off x="629651" y="1971860"/>
            <a:ext cx="3689015" cy="2769081"/>
          </a:xfrm>
          <a:prstGeom prst="rect">
            <a:avLst/>
          </a:prstGeom>
        </p:spPr>
      </p:pic>
      <p:pic>
        <p:nvPicPr>
          <p:cNvPr id="14" name="Picture 13" descr="A clear glass bowl with a bas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30409" r="14709" b="19186"/>
          <a:stretch>
            <a:fillRect/>
          </a:stretch>
        </p:blipFill>
        <p:spPr>
          <a:xfrm>
            <a:off x="3522686" y="2573127"/>
            <a:ext cx="1981788" cy="1711746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46763" y="5376510"/>
          <a:ext cx="3164839" cy="637968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744668"/>
                <a:gridCol w="744668"/>
                <a:gridCol w="744668"/>
                <a:gridCol w="930835"/>
              </a:tblGrid>
              <a:tr h="31898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31781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1033739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Betty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200X270mm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1898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31796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Betty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240X148mm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651" y="4792561"/>
            <a:ext cx="242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BETTY</a:t>
            </a:r>
            <a:endParaRPr lang="tr-TR" dirty="0"/>
          </a:p>
          <a:p>
            <a:endParaRPr lang="tr-TR" dirty="0"/>
          </a:p>
        </p:txBody>
      </p:sp>
      <p:sp>
        <p:nvSpPr>
          <p:cNvPr id="2" name="Arrow: Right 1"/>
          <p:cNvSpPr/>
          <p:nvPr/>
        </p:nvSpPr>
        <p:spPr>
          <a:xfrm>
            <a:off x="3911602" y="5811959"/>
            <a:ext cx="448681" cy="20222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TextBox 2"/>
          <p:cNvSpPr txBox="1"/>
          <p:nvPr/>
        </p:nvSpPr>
        <p:spPr>
          <a:xfrm>
            <a:off x="4360283" y="5699904"/>
            <a:ext cx="211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Сток в ноябре</a:t>
            </a:r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sunflower in a vas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17" y="1323285"/>
            <a:ext cx="2325422" cy="3459222"/>
          </a:xfrm>
          <a:prstGeom prst="rect">
            <a:avLst/>
          </a:prstGeom>
        </p:spPr>
      </p:pic>
      <p:pic>
        <p:nvPicPr>
          <p:cNvPr id="6" name="Picture 5" descr="A glass bowl with flowers in i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6"/>
          <a:stretch>
            <a:fillRect/>
          </a:stretch>
        </p:blipFill>
        <p:spPr>
          <a:xfrm>
            <a:off x="3481347" y="1323284"/>
            <a:ext cx="3236870" cy="3459223"/>
          </a:xfrm>
          <a:prstGeom prst="rect">
            <a:avLst/>
          </a:prstGeom>
        </p:spPr>
      </p:pic>
      <p:pic>
        <p:nvPicPr>
          <p:cNvPr id="10" name="Picture 9" descr="A vase with flowers in i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/>
          <a:stretch>
            <a:fillRect/>
          </a:stretch>
        </p:blipFill>
        <p:spPr>
          <a:xfrm>
            <a:off x="707182" y="1323287"/>
            <a:ext cx="3383765" cy="3459222"/>
          </a:xfrm>
          <a:prstGeom prst="rect">
            <a:avLst/>
          </a:prstGeom>
        </p:spPr>
      </p:pic>
      <p:pic>
        <p:nvPicPr>
          <p:cNvPr id="14" name="Picture Placeholder 13" descr="A clear glass bowl with a black background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" b="7973"/>
          <a:stretch>
            <a:fillRect/>
          </a:stretch>
        </p:blipFill>
        <p:spPr>
          <a:xfrm>
            <a:off x="9123679" y="4782507"/>
            <a:ext cx="3094193" cy="2166795"/>
          </a:xfrm>
        </p:spPr>
      </p:pic>
      <p:sp>
        <p:nvSpPr>
          <p:cNvPr id="15" name="TextBox 14"/>
          <p:cNvSpPr txBox="1"/>
          <p:nvPr/>
        </p:nvSpPr>
        <p:spPr>
          <a:xfrm>
            <a:off x="641056" y="4888382"/>
            <a:ext cx="242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ESCAPE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36032" y="5251273"/>
          <a:ext cx="4546600" cy="102870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800100"/>
                <a:gridCol w="889000"/>
                <a:gridCol w="2159000"/>
                <a:gridCol w="152400"/>
                <a:gridCol w="546100"/>
              </a:tblGrid>
              <a:tr h="251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23430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1205106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Escape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550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51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23554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Escape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320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51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23555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Escape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300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4" name="Picture Placeholder 13" descr="A glass of wine next to a cheese and grapes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8647"/>
          <a:stretch>
            <a:fillRect/>
          </a:stretch>
        </p:blipFill>
        <p:spPr>
          <a:xfrm>
            <a:off x="7741919" y="3814891"/>
            <a:ext cx="4475953" cy="3134411"/>
          </a:xfrm>
        </p:spPr>
      </p:pic>
      <p:pic>
        <p:nvPicPr>
          <p:cNvPr id="16" name="Picture 15" descr="A close-up of a wine glas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5" r="26851" b="12154"/>
          <a:stretch>
            <a:fillRect/>
          </a:stretch>
        </p:blipFill>
        <p:spPr>
          <a:xfrm>
            <a:off x="5618443" y="1524001"/>
            <a:ext cx="2414191" cy="28264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650" y="4349866"/>
            <a:ext cx="660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VINO			                	FLOKI</a:t>
            </a:r>
            <a:endParaRPr lang="tr-TR" dirty="0"/>
          </a:p>
          <a:p>
            <a:endParaRPr lang="tr-TR" dirty="0"/>
          </a:p>
        </p:txBody>
      </p:sp>
      <p:pic>
        <p:nvPicPr>
          <p:cNvPr id="21" name="Picture 20" descr="A glass pitcher with a curved handl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5" r="12639" b="23749"/>
          <a:stretch>
            <a:fillRect/>
          </a:stretch>
        </p:blipFill>
        <p:spPr>
          <a:xfrm flipH="1">
            <a:off x="629650" y="1521748"/>
            <a:ext cx="4736813" cy="2828657"/>
          </a:xfrm>
          <a:prstGeom prst="rect">
            <a:avLst/>
          </a:prstGeom>
        </p:spPr>
      </p:pic>
      <p:pic>
        <p:nvPicPr>
          <p:cNvPr id="18" name="Picture 17" descr="A close-up of a wine glass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9" t="6941"/>
          <a:stretch>
            <a:fillRect/>
          </a:stretch>
        </p:blipFill>
        <p:spPr>
          <a:xfrm>
            <a:off x="5088245" y="1521748"/>
            <a:ext cx="1728055" cy="2828657"/>
          </a:xfrm>
          <a:prstGeom prst="rect">
            <a:avLst/>
          </a:prstGeom>
        </p:spPr>
      </p:pic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629650" y="4787612"/>
          <a:ext cx="3668032" cy="1176309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917008"/>
                <a:gridCol w="917008"/>
                <a:gridCol w="917008"/>
                <a:gridCol w="917008"/>
              </a:tblGrid>
              <a:tr h="3921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20888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1098293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Vino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1700cc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921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32302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Floki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230cc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921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32303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Floki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490cc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27380" r="18686"/>
          <a:stretch>
            <a:fillRect/>
          </a:stretch>
        </p:blipFill>
        <p:spPr>
          <a:xfrm>
            <a:off x="5201650" y="1625600"/>
            <a:ext cx="2001519" cy="2864844"/>
          </a:xfrm>
          <a:prstGeom prst="rect">
            <a:avLst/>
          </a:prstGeom>
        </p:spPr>
      </p:pic>
      <p:pic>
        <p:nvPicPr>
          <p:cNvPr id="6" name="Picture 5" descr="A glass decanter with a red liqui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21284" r="15103" b="6096"/>
          <a:stretch>
            <a:fillRect/>
          </a:stretch>
        </p:blipFill>
        <p:spPr>
          <a:xfrm>
            <a:off x="2915650" y="1625600"/>
            <a:ext cx="2072641" cy="2864844"/>
          </a:xfrm>
          <a:prstGeom prst="rect">
            <a:avLst/>
          </a:prstGeom>
        </p:spPr>
      </p:pic>
      <p:pic>
        <p:nvPicPr>
          <p:cNvPr id="10" name="Picture 9" descr="A glass decanter with a dark liquid in i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27380" r="13216"/>
          <a:stretch>
            <a:fillRect/>
          </a:stretch>
        </p:blipFill>
        <p:spPr>
          <a:xfrm>
            <a:off x="629651" y="1625600"/>
            <a:ext cx="2072640" cy="2864844"/>
          </a:xfrm>
          <a:prstGeom prst="rect">
            <a:avLst/>
          </a:prstGeom>
        </p:spPr>
      </p:pic>
      <p:pic>
        <p:nvPicPr>
          <p:cNvPr id="14" name="Picture Placeholder 13" descr="A close-up of a glass vase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23127"/>
          <a:stretch>
            <a:fillRect/>
          </a:stretch>
        </p:blipFill>
        <p:spPr>
          <a:xfrm>
            <a:off x="8724563" y="4503014"/>
            <a:ext cx="3493309" cy="2446288"/>
          </a:xfrm>
        </p:spPr>
      </p:pic>
      <p:sp>
        <p:nvSpPr>
          <p:cNvPr id="15" name="TextBox 14"/>
          <p:cNvSpPr txBox="1"/>
          <p:nvPr/>
        </p:nvSpPr>
        <p:spPr>
          <a:xfrm>
            <a:off x="530928" y="4586069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VINTAGE                    OLDEN		HELM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29651" y="5154609"/>
          <a:ext cx="3053081" cy="1027905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718372"/>
                <a:gridCol w="718372"/>
                <a:gridCol w="897965"/>
                <a:gridCol w="718372"/>
              </a:tblGrid>
              <a:tr h="34263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20254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625512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Vintage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750cc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4263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13635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1055707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Olden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1500 cc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4263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18678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1205104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Helm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1500cc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11" y="1218910"/>
            <a:ext cx="5090160" cy="4420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Placeholder 7" descr="A vase with flowers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4" b="23014"/>
          <a:stretch>
            <a:fillRect/>
          </a:stretch>
        </p:blipFill>
        <p:spPr>
          <a:xfrm>
            <a:off x="7264400" y="3471319"/>
            <a:ext cx="4927600" cy="345068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6" name="Picture 5" descr="A glass with a design on i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/>
          <a:stretch>
            <a:fillRect/>
          </a:stretch>
        </p:blipFill>
        <p:spPr>
          <a:xfrm>
            <a:off x="690611" y="1218910"/>
            <a:ext cx="3055786" cy="4378155"/>
          </a:xfrm>
          <a:prstGeom prst="rect">
            <a:avLst/>
          </a:prstGeom>
        </p:spPr>
      </p:pic>
      <p:pic>
        <p:nvPicPr>
          <p:cNvPr id="3" name="Picture 2" descr="A close-up of a glas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65" y="2327986"/>
            <a:ext cx="2598006" cy="3085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611" y="5711794"/>
            <a:ext cx="242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WIREFRAME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107189" y="2256715"/>
          <a:ext cx="4394200" cy="83058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800100"/>
                <a:gridCol w="889000"/>
                <a:gridCol w="2159000"/>
                <a:gridCol w="546100"/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23523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1019624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Wireframe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280mm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23524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1205107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Wireframe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220mm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Arrow: Right 1"/>
          <p:cNvSpPr/>
          <p:nvPr/>
        </p:nvSpPr>
        <p:spPr>
          <a:xfrm>
            <a:off x="9501060" y="3171723"/>
            <a:ext cx="448681" cy="20222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TextBox 3"/>
          <p:cNvSpPr txBox="1"/>
          <p:nvPr/>
        </p:nvSpPr>
        <p:spPr>
          <a:xfrm>
            <a:off x="9949741" y="3059668"/>
            <a:ext cx="211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Сток в ноябре</a:t>
            </a:r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7" name="Picture 6" descr="A glass bottle with a liquid in i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9714"/>
          <a:stretch>
            <a:fillRect/>
          </a:stretch>
        </p:blipFill>
        <p:spPr>
          <a:xfrm>
            <a:off x="3539296" y="1351280"/>
            <a:ext cx="2509520" cy="3888074"/>
          </a:xfrm>
          <a:prstGeom prst="rect">
            <a:avLst/>
          </a:prstGeom>
        </p:spPr>
      </p:pic>
      <p:pic>
        <p:nvPicPr>
          <p:cNvPr id="10" name="Picture 9" descr="A glass bottle with a liquid in i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2" y="1351280"/>
            <a:ext cx="2909644" cy="3888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651" y="5374640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PRISMA                               SCOTHLAND		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671906" y="2041326"/>
          <a:ext cx="2909644" cy="1007279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727411"/>
                <a:gridCol w="727411"/>
                <a:gridCol w="727411"/>
                <a:gridCol w="727411"/>
              </a:tblGrid>
              <a:tr h="5949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92060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509601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Prisma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800cc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41235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90321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1101070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Scothland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750cc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pic>
        <p:nvPicPr>
          <p:cNvPr id="16" name="Picture Placeholder 15" descr="A clear glass bottle with a cap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0" b="22760"/>
          <a:stretch>
            <a:fillRect/>
          </a:stretch>
        </p:blipFill>
        <p:spPr>
          <a:xfrm>
            <a:off x="7833359" y="3878925"/>
            <a:ext cx="4384513" cy="307037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/>
          <a:stretch>
            <a:fillRect/>
          </a:stretch>
        </p:blipFill>
        <p:spPr>
          <a:xfrm>
            <a:off x="2875279" y="1623542"/>
            <a:ext cx="1855764" cy="3241040"/>
          </a:xfrm>
          <a:prstGeom prst="rect">
            <a:avLst/>
          </a:prstGeom>
        </p:spPr>
      </p:pic>
      <p:pic>
        <p:nvPicPr>
          <p:cNvPr id="18" name="Picture 17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5"/>
          <a:stretch>
            <a:fillRect/>
          </a:stretch>
        </p:blipFill>
        <p:spPr>
          <a:xfrm>
            <a:off x="629651" y="1371600"/>
            <a:ext cx="2271811" cy="324104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15700" y="6580684"/>
            <a:ext cx="393200" cy="188917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22" name="Picture Placeholder 21" descr="A vase with flowers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4" b="25134"/>
          <a:stretch>
            <a:fillRect/>
          </a:stretch>
        </p:blipFill>
        <p:spPr>
          <a:xfrm>
            <a:off x="9103315" y="4768246"/>
            <a:ext cx="3114558" cy="2181056"/>
          </a:xfrm>
        </p:spPr>
      </p:pic>
      <p:pic>
        <p:nvPicPr>
          <p:cNvPr id="14" name="Picture 13" descr="A close-up of a glass bowl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t="2" r="18301" b="14817"/>
          <a:stretch>
            <a:fillRect/>
          </a:stretch>
        </p:blipFill>
        <p:spPr>
          <a:xfrm>
            <a:off x="4125149" y="1863669"/>
            <a:ext cx="2043881" cy="27607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9651" y="4615846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PEONY                               		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32836" y="5113317"/>
          <a:ext cx="4711700" cy="1166656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800100"/>
                <a:gridCol w="889000"/>
                <a:gridCol w="2159000"/>
                <a:gridCol w="863600"/>
              </a:tblGrid>
              <a:tr h="2916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28706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1098311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Peony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180mm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916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28707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1098310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Peony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260mm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916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28708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1086626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Peony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71mm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916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28709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1098309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Peony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90mm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pic>
        <p:nvPicPr>
          <p:cNvPr id="12" name="Picture 11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/>
          <a:stretch>
            <a:fillRect/>
          </a:stretch>
        </p:blipFill>
        <p:spPr>
          <a:xfrm>
            <a:off x="6111816" y="2242154"/>
            <a:ext cx="1855765" cy="27078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4719" y="4787878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PLATON                               		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04719" y="5257731"/>
          <a:ext cx="4711700" cy="1005840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800100"/>
                <a:gridCol w="889000"/>
                <a:gridCol w="2159000"/>
                <a:gridCol w="863600"/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24324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Platon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210mm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24331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1205128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Platon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220mm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pic>
        <p:nvPicPr>
          <p:cNvPr id="12" name="Picture 11" descr="A glass plate with colorful macaroons on i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9" y="1215994"/>
            <a:ext cx="4572000" cy="3429000"/>
          </a:xfrm>
          <a:prstGeom prst="rect">
            <a:avLst/>
          </a:prstGeom>
        </p:spPr>
      </p:pic>
      <p:pic>
        <p:nvPicPr>
          <p:cNvPr id="18" name="Picture Placeholder 17" descr="A close-up of a water drop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r="2411"/>
          <a:stretch>
            <a:fillRect/>
          </a:stretch>
        </p:blipFill>
        <p:spPr>
          <a:xfrm>
            <a:off x="8874699" y="4608151"/>
            <a:ext cx="3343174" cy="2341151"/>
          </a:xfrm>
        </p:spPr>
      </p:pic>
      <p:pic>
        <p:nvPicPr>
          <p:cNvPr id="21" name="Picture 20" descr="A plate with sushi on i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87" y="1215994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89323" y="6443466"/>
            <a:ext cx="749480" cy="326136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7919" y="2537125"/>
            <a:ext cx="2654521" cy="114823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7713" y="995783"/>
          <a:ext cx="3928939" cy="428034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462903"/>
                <a:gridCol w="1440372"/>
                <a:gridCol w="1025664"/>
              </a:tblGrid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 err="1">
                          <a:effectLst/>
                        </a:rPr>
                        <a:t>Mold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35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Автоматическое </a:t>
                      </a:r>
                      <a:endParaRPr lang="ru-RU" sz="1100" b="1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пр-во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 err="1">
                          <a:effectLst/>
                        </a:rPr>
                        <a:t>Sku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37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sng" strike="noStrike" dirty="0" err="1">
                          <a:effectLst/>
                        </a:rPr>
                        <a:t>Novelty</a:t>
                      </a:r>
                      <a:endParaRPr lang="tr-TR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 err="1">
                          <a:effectLst/>
                        </a:rPr>
                        <a:t>Mold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44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Ручное пр-во</a:t>
                      </a:r>
                      <a:endParaRPr lang="tr-TR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 err="1">
                          <a:effectLst/>
                        </a:rPr>
                        <a:t>Sku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44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sng" strike="noStrike" dirty="0">
                          <a:effectLst/>
                        </a:rPr>
                        <a:t> </a:t>
                      </a:r>
                      <a:endParaRPr lang="tr-TR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 err="1">
                          <a:effectLst/>
                        </a:rPr>
                        <a:t>Mold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79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Sku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81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  <a:tr h="389122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853" y="2541652"/>
            <a:ext cx="1702926" cy="1139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36" y="2518226"/>
            <a:ext cx="876171" cy="116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47" y="995783"/>
            <a:ext cx="6024660" cy="1332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447" y="3877098"/>
            <a:ext cx="6024660" cy="2392859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8413988" cy="637967"/>
          </a:xfrm>
        </p:spPr>
        <p:txBody>
          <a:bodyPr/>
          <a:lstStyle/>
          <a:p>
            <a:r>
              <a:rPr lang="tr-TR" sz="2400" dirty="0"/>
              <a:t>Paşabahçe </a:t>
            </a:r>
            <a:r>
              <a:rPr lang="tr-TR" sz="2400" dirty="0" err="1"/>
              <a:t>crystallın</a:t>
            </a:r>
            <a:endParaRPr lang="tr-TR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29650" y="1316442"/>
            <a:ext cx="10932699" cy="3777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vase with flowers in i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21051" r="8783"/>
          <a:stretch>
            <a:fillRect/>
          </a:stretch>
        </p:blipFill>
        <p:spPr>
          <a:xfrm>
            <a:off x="629651" y="1316442"/>
            <a:ext cx="2968741" cy="3777666"/>
          </a:xfrm>
          <a:prstGeom prst="rect">
            <a:avLst/>
          </a:prstGeom>
        </p:spPr>
      </p:pic>
      <p:pic>
        <p:nvPicPr>
          <p:cNvPr id="6" name="Picture 5" descr="A vase with pink flowe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/>
          <a:stretch>
            <a:fillRect/>
          </a:stretch>
        </p:blipFill>
        <p:spPr>
          <a:xfrm>
            <a:off x="3790373" y="1316442"/>
            <a:ext cx="2259479" cy="3777666"/>
          </a:xfrm>
          <a:prstGeom prst="rect">
            <a:avLst/>
          </a:prstGeom>
        </p:spPr>
      </p:pic>
      <p:pic>
        <p:nvPicPr>
          <p:cNvPr id="10" name="Picture 9" descr="A glass bowl with pine cones and stick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21" y="1316442"/>
            <a:ext cx="5320516" cy="3777666"/>
          </a:xfrm>
          <a:prstGeom prst="rect">
            <a:avLst/>
          </a:prstGeo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0" b="24380"/>
          <a:stretch>
            <a:fillRect/>
          </a:stretch>
        </p:blipFill>
        <p:spPr>
          <a:xfrm>
            <a:off x="9712087" y="5194556"/>
            <a:ext cx="2505786" cy="1754746"/>
          </a:xfrm>
        </p:spPr>
      </p:pic>
      <p:sp>
        <p:nvSpPr>
          <p:cNvPr id="16" name="TextBox 15"/>
          <p:cNvSpPr txBox="1"/>
          <p:nvPr/>
        </p:nvSpPr>
        <p:spPr>
          <a:xfrm>
            <a:off x="629651" y="5194556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PEKO                               		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380101" y="5253019"/>
          <a:ext cx="4711700" cy="1026954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800100"/>
                <a:gridCol w="889000"/>
                <a:gridCol w="2159000"/>
                <a:gridCol w="863600"/>
              </a:tblGrid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23536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1205078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Peko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280mm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23537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1205079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Peko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200mm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4231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23538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1205080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Peko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260mm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22" name="Picture 21" descr="A dessert on a glass plat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11190" r="20834" b="5976"/>
          <a:stretch>
            <a:fillRect/>
          </a:stretch>
        </p:blipFill>
        <p:spPr>
          <a:xfrm>
            <a:off x="726438" y="1299520"/>
            <a:ext cx="2992121" cy="3208648"/>
          </a:xfrm>
          <a:prstGeom prst="rect">
            <a:avLst/>
          </a:prstGeom>
        </p:spPr>
      </p:pic>
      <p:pic>
        <p:nvPicPr>
          <p:cNvPr id="26" name="Picture Placeholder 25" descr="A clear glass bowl with a black background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b="7473"/>
          <a:stretch>
            <a:fillRect/>
          </a:stretch>
        </p:blipFill>
        <p:spPr>
          <a:xfrm>
            <a:off x="8402319" y="4277355"/>
            <a:ext cx="3815553" cy="2671947"/>
          </a:xfrm>
        </p:spPr>
      </p:pic>
      <p:pic>
        <p:nvPicPr>
          <p:cNvPr id="20" name="Picture 19" descr="A glass dish with food on i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/>
          <a:stretch>
            <a:fillRect/>
          </a:stretch>
        </p:blipFill>
        <p:spPr>
          <a:xfrm>
            <a:off x="3718559" y="1299520"/>
            <a:ext cx="3238515" cy="320864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6438" y="4591693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TORTE                               		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726438" y="5182144"/>
          <a:ext cx="4711700" cy="100584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800100"/>
                <a:gridCol w="889000"/>
                <a:gridCol w="2159000"/>
                <a:gridCol w="863600"/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28098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1205162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Torte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290X 90mm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28099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1205161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 err="1">
                          <a:effectLst/>
                        </a:rPr>
                        <a:t>Torte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300X120mm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7" y="1548432"/>
            <a:ext cx="5344693" cy="314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4719" y="4787878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TORCEDOR                               		</a:t>
            </a:r>
            <a:endParaRPr lang="tr-TR" dirty="0"/>
          </a:p>
          <a:p>
            <a:endParaRPr lang="tr-TR" dirty="0"/>
          </a:p>
        </p:txBody>
      </p:sp>
      <p:pic>
        <p:nvPicPr>
          <p:cNvPr id="19" name="Picture Placeholder 18" descr="A close-up of a crystal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" b="4971"/>
          <a:stretch>
            <a:fillRect/>
          </a:stretch>
        </p:blipFill>
        <p:spPr>
          <a:xfrm>
            <a:off x="8823075" y="4572000"/>
            <a:ext cx="3394798" cy="2377302"/>
          </a:xfrm>
        </p:spPr>
      </p:pic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751307" y="5285898"/>
          <a:ext cx="2859939" cy="296623"/>
        </p:xfrm>
        <a:graphic>
          <a:graphicData uri="http://schemas.openxmlformats.org/presentationml/2006/ole"/>
        </a:graphic>
      </p:graphicFrame>
      <p:sp>
        <p:nvSpPr>
          <p:cNvPr id="2" name="Star: 5 Points 1"/>
          <p:cNvSpPr/>
          <p:nvPr/>
        </p:nvSpPr>
        <p:spPr>
          <a:xfrm>
            <a:off x="4512772" y="2438084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endParaRPr lang="en-US" dirty="0"/>
          </a:p>
        </p:txBody>
      </p:sp>
      <p:sp>
        <p:nvSpPr>
          <p:cNvPr id="7" name="TextBox 11"/>
          <p:cNvSpPr txBox="1"/>
          <p:nvPr/>
        </p:nvSpPr>
        <p:spPr>
          <a:xfrm>
            <a:off x="5364039" y="3181569"/>
            <a:ext cx="5491315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ru-RU" sz="4800" b="1" dirty="0">
                <a:solidFill>
                  <a:schemeClr val="bg1">
                    <a:alpha val="80000"/>
                  </a:schemeClr>
                </a:solidFill>
              </a:rPr>
              <a:t>Автоматическое пр-во</a:t>
            </a:r>
            <a:endParaRPr lang="en-US" sz="48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29651" y="1391920"/>
            <a:ext cx="11275018" cy="2225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Placeholder 7" descr="A vase with flowers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4" b="23014"/>
          <a:stretch>
            <a:fillRect/>
          </a:stretch>
        </p:blipFill>
        <p:spPr>
          <a:xfrm>
            <a:off x="9966960" y="5363862"/>
            <a:ext cx="2225040" cy="1558146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9651" y="871019"/>
            <a:ext cx="7125356" cy="344975"/>
          </a:xfrm>
        </p:spPr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15700" y="6723882"/>
            <a:ext cx="183086" cy="45719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glass cup on a plat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20965" r="22207" b="22844"/>
          <a:stretch>
            <a:fillRect/>
          </a:stretch>
        </p:blipFill>
        <p:spPr>
          <a:xfrm>
            <a:off x="2804929" y="1564344"/>
            <a:ext cx="2199473" cy="2052616"/>
          </a:xfrm>
          <a:prstGeom prst="rect">
            <a:avLst/>
          </a:prstGeom>
        </p:spPr>
      </p:pic>
      <p:pic>
        <p:nvPicPr>
          <p:cNvPr id="6" name="Picture 5" descr="A glass on a plat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1" y="1564345"/>
            <a:ext cx="2370839" cy="2052615"/>
          </a:xfrm>
          <a:prstGeom prst="rect">
            <a:avLst/>
          </a:prstGeom>
        </p:spPr>
      </p:pic>
      <p:pic>
        <p:nvPicPr>
          <p:cNvPr id="10" name="Picture 9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8" t="17520" r="22345" b="12130"/>
          <a:stretch>
            <a:fillRect/>
          </a:stretch>
        </p:blipFill>
        <p:spPr>
          <a:xfrm>
            <a:off x="7947547" y="2214247"/>
            <a:ext cx="1102654" cy="1402713"/>
          </a:xfrm>
          <a:prstGeom prst="rect">
            <a:avLst/>
          </a:prstGeom>
        </p:spPr>
      </p:pic>
      <p:pic>
        <p:nvPicPr>
          <p:cNvPr id="14" name="Picture 13" descr="A close-up of a glass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24457" r="15374" b="9083"/>
          <a:stretch>
            <a:fillRect/>
          </a:stretch>
        </p:blipFill>
        <p:spPr>
          <a:xfrm>
            <a:off x="5093079" y="2038321"/>
            <a:ext cx="1346361" cy="1402713"/>
          </a:xfrm>
          <a:prstGeom prst="rect">
            <a:avLst/>
          </a:prstGeom>
        </p:spPr>
      </p:pic>
      <p:pic>
        <p:nvPicPr>
          <p:cNvPr id="16" name="Picture 15" descr="A clear glass with a black background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20178" r="20768" b="16751"/>
          <a:stretch>
            <a:fillRect/>
          </a:stretch>
        </p:blipFill>
        <p:spPr>
          <a:xfrm>
            <a:off x="6381945" y="2126284"/>
            <a:ext cx="1513619" cy="1402713"/>
          </a:xfrm>
          <a:prstGeom prst="rect">
            <a:avLst/>
          </a:prstGeom>
        </p:spPr>
      </p:pic>
      <p:pic>
        <p:nvPicPr>
          <p:cNvPr id="18" name="Picture 17" descr="A clear glass plate on a black background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26737" r="24046" b="25353"/>
          <a:stretch>
            <a:fillRect/>
          </a:stretch>
        </p:blipFill>
        <p:spPr>
          <a:xfrm>
            <a:off x="8974523" y="2415340"/>
            <a:ext cx="1399353" cy="1201620"/>
          </a:xfrm>
          <a:prstGeom prst="rect">
            <a:avLst/>
          </a:prstGeom>
        </p:spPr>
      </p:pic>
      <p:pic>
        <p:nvPicPr>
          <p:cNvPr id="20" name="Picture 19" descr="A clear glass plate with a black background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t="28694" r="25402" b="30268"/>
          <a:stretch>
            <a:fillRect/>
          </a:stretch>
        </p:blipFill>
        <p:spPr>
          <a:xfrm>
            <a:off x="10373876" y="2415340"/>
            <a:ext cx="1530793" cy="12016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9651" y="3764269"/>
            <a:ext cx="809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BEYKOZ                               		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9651" y="4254361"/>
          <a:ext cx="4893359" cy="1766367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830948"/>
                <a:gridCol w="923275"/>
                <a:gridCol w="2242240"/>
                <a:gridCol w="896896"/>
              </a:tblGrid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64031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1037888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88mm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64051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1037890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95mm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64061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1037904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210mm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64071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1038695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95mm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68047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1037886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17mm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68057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1037887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17mm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68187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1038697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20mm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98695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1205119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211mm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962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98961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1205120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Beykoz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212mm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Star: 5 Points 1"/>
          <p:cNvSpPr/>
          <p:nvPr/>
        </p:nvSpPr>
        <p:spPr>
          <a:xfrm>
            <a:off x="11589903" y="1391920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632" y="1215994"/>
            <a:ext cx="2033472" cy="3982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632" y="5272674"/>
            <a:ext cx="3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LAVINIA</a:t>
            </a:r>
            <a:endParaRPr lang="tr-TR" dirty="0"/>
          </a:p>
        </p:txBody>
      </p:sp>
      <p:pic>
        <p:nvPicPr>
          <p:cNvPr id="7" name="Picture 6" descr="A glass bowl with dried leaves and branche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40593" r="14999" b="8312"/>
          <a:stretch>
            <a:fillRect/>
          </a:stretch>
        </p:blipFill>
        <p:spPr>
          <a:xfrm>
            <a:off x="2776104" y="2599046"/>
            <a:ext cx="4462693" cy="2599914"/>
          </a:xfrm>
          <a:prstGeom prst="rect">
            <a:avLst/>
          </a:prstGeom>
        </p:spPr>
      </p:pic>
      <p:pic>
        <p:nvPicPr>
          <p:cNvPr id="13" name="Picture Placeholder 12" descr="A close-up of a bowl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" b="4971"/>
          <a:stretch>
            <a:fillRect/>
          </a:stretch>
        </p:blipFill>
        <p:spPr>
          <a:xfrm>
            <a:off x="8753043" y="4522959"/>
            <a:ext cx="3464829" cy="2426343"/>
          </a:xfr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21200" y="5642006"/>
          <a:ext cx="4286250" cy="637968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727854"/>
                <a:gridCol w="808726"/>
                <a:gridCol w="1964050"/>
                <a:gridCol w="785620"/>
              </a:tblGrid>
              <a:tr h="31898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68236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1113037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Lavinia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95mm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31898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68289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Lavinia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200mm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8" t="18396" r="23152" b="3390"/>
          <a:stretch>
            <a:fillRect/>
          </a:stretch>
        </p:blipFill>
        <p:spPr>
          <a:xfrm>
            <a:off x="2770312" y="1462027"/>
            <a:ext cx="2076008" cy="3003688"/>
          </a:xfrm>
          <a:prstGeom prst="rect">
            <a:avLst/>
          </a:prstGeom>
        </p:spPr>
      </p:pic>
      <p:pic>
        <p:nvPicPr>
          <p:cNvPr id="10" name="Picture 9" descr="A glass with food in i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5" r="19675"/>
          <a:stretch>
            <a:fillRect/>
          </a:stretch>
        </p:blipFill>
        <p:spPr>
          <a:xfrm>
            <a:off x="756742" y="1462027"/>
            <a:ext cx="1858846" cy="3003688"/>
          </a:xfrm>
          <a:prstGeom prst="rect">
            <a:avLst/>
          </a:prstGeom>
        </p:spPr>
      </p:pic>
      <p:pic>
        <p:nvPicPr>
          <p:cNvPr id="14" name="Picture Placeholder 13" descr="A glass with food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3300"/>
          <a:stretch>
            <a:fillRect/>
          </a:stretch>
        </p:blipFill>
        <p:spPr>
          <a:xfrm>
            <a:off x="8524239" y="4362733"/>
            <a:ext cx="3693633" cy="2586569"/>
          </a:xfrm>
        </p:spPr>
      </p:pic>
      <p:sp>
        <p:nvSpPr>
          <p:cNvPr id="15" name="TextBox 14"/>
          <p:cNvSpPr txBox="1"/>
          <p:nvPr/>
        </p:nvSpPr>
        <p:spPr>
          <a:xfrm>
            <a:off x="629650" y="4527082"/>
            <a:ext cx="3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FACADE                  PLEATS </a:t>
            </a:r>
            <a:endParaRPr lang="tr-T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56742" y="5032912"/>
          <a:ext cx="3551100" cy="726122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887775"/>
                <a:gridCol w="887775"/>
                <a:gridCol w="887775"/>
                <a:gridCol w="887775"/>
              </a:tblGrid>
              <a:tr h="3630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68126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1112636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 err="1">
                          <a:effectLst/>
                        </a:rPr>
                        <a:t>Facade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154mm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36306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68136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1112638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Pleats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161mm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15700" y="6621118"/>
            <a:ext cx="458837" cy="148483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6" name="Picture Placeholder 5" descr="A glass vase with a bunch of flowers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3" b="23733"/>
          <a:stretch>
            <a:fillRect/>
          </a:stretch>
        </p:blipFill>
        <p:spPr>
          <a:xfrm>
            <a:off x="8213717" y="4145280"/>
            <a:ext cx="4004156" cy="2804022"/>
          </a:xfrm>
        </p:spPr>
      </p:pic>
      <p:pic>
        <p:nvPicPr>
          <p:cNvPr id="8" name="Picture 7" descr="A clear glass bowl with a sta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0095" r="10082" b="9063"/>
          <a:stretch>
            <a:fillRect/>
          </a:stretch>
        </p:blipFill>
        <p:spPr>
          <a:xfrm>
            <a:off x="71461" y="1953937"/>
            <a:ext cx="2441923" cy="2104524"/>
          </a:xfrm>
          <a:prstGeom prst="rect">
            <a:avLst/>
          </a:prstGeom>
        </p:spPr>
      </p:pic>
      <p:pic>
        <p:nvPicPr>
          <p:cNvPr id="11" name="Picture 10" descr="A clear bowl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6" y="1953936"/>
            <a:ext cx="2104524" cy="2104524"/>
          </a:xfrm>
          <a:prstGeom prst="rect">
            <a:avLst/>
          </a:prstGeom>
        </p:spPr>
      </p:pic>
      <p:pic>
        <p:nvPicPr>
          <p:cNvPr id="16" name="Picture 15" descr="A clear glass ashtray on a black background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7672"/>
          <a:stretch>
            <a:fillRect/>
          </a:stretch>
        </p:blipFill>
        <p:spPr>
          <a:xfrm>
            <a:off x="6454411" y="1953935"/>
            <a:ext cx="2663554" cy="2104523"/>
          </a:xfrm>
          <a:prstGeom prst="rect">
            <a:avLst/>
          </a:prstGeom>
        </p:spPr>
      </p:pic>
      <p:pic>
        <p:nvPicPr>
          <p:cNvPr id="18" name="Picture 17" descr="A clear glass bowl on a black back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13" y="1953936"/>
            <a:ext cx="2104524" cy="2104524"/>
          </a:xfrm>
          <a:prstGeom prst="rect">
            <a:avLst/>
          </a:prstGeom>
        </p:spPr>
      </p:pic>
      <p:pic>
        <p:nvPicPr>
          <p:cNvPr id="13" name="Picture 12" descr="A clear glass bowl with a black background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9" y="1953935"/>
            <a:ext cx="3006462" cy="2104523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39715" y="4573093"/>
          <a:ext cx="4747338" cy="1706880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806152"/>
                <a:gridCol w="895724"/>
                <a:gridCol w="2175330"/>
                <a:gridCol w="870132"/>
              </a:tblGrid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68168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1204997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Reflection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65mm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68197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1204995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Reflection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300mm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68217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1205009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Reflection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177mm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68328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1205008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Reflection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56mm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95461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1204994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Reflection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365mm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68129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1205007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Reflection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250mm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9715" y="4131110"/>
            <a:ext cx="3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REFLECTION</a:t>
            </a:r>
            <a:endParaRPr lang="tr-TR" dirty="0"/>
          </a:p>
        </p:txBody>
      </p:sp>
      <p:sp>
        <p:nvSpPr>
          <p:cNvPr id="2" name="Star: 5 Points 1"/>
          <p:cNvSpPr/>
          <p:nvPr/>
        </p:nvSpPr>
        <p:spPr>
          <a:xfrm>
            <a:off x="11654835" y="1953935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glass cup with hand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31" y="1346200"/>
            <a:ext cx="2667000" cy="3429000"/>
          </a:xfrm>
          <a:prstGeom prst="rect">
            <a:avLst/>
          </a:prstGeom>
        </p:spPr>
      </p:pic>
      <p:pic>
        <p:nvPicPr>
          <p:cNvPr id="6" name="Picture 5" descr="A close-up of a glass containe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93" y="1346200"/>
            <a:ext cx="4000500" cy="3429000"/>
          </a:xfrm>
          <a:prstGeom prst="rect">
            <a:avLst/>
          </a:prstGeom>
        </p:spPr>
      </p:pic>
      <p:pic>
        <p:nvPicPr>
          <p:cNvPr id="8" name="Picture 7" descr="A close-up of a glass contain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1" y="1346200"/>
            <a:ext cx="2667000" cy="3429000"/>
          </a:xfrm>
          <a:prstGeom prst="rect">
            <a:avLst/>
          </a:prstGeom>
        </p:spPr>
      </p:pic>
      <p:pic>
        <p:nvPicPr>
          <p:cNvPr id="13" name="Picture Placeholder 12" descr="A glass bowl with a lid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 b="3304"/>
          <a:stretch>
            <a:fillRect/>
          </a:stretch>
        </p:blipFill>
        <p:spPr>
          <a:xfrm>
            <a:off x="8329785" y="4226560"/>
            <a:ext cx="3888088" cy="2722742"/>
          </a:xfr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29651" y="5278547"/>
          <a:ext cx="4429760" cy="888999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1107440"/>
                <a:gridCol w="1107440"/>
                <a:gridCol w="1107440"/>
                <a:gridCol w="1107440"/>
              </a:tblGrid>
              <a:tr h="29633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95467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1111232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Stella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100X100mm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9633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95468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1111231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Stella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100X100mm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29633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68001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1120128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Glamour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155cc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29651" y="4842207"/>
            <a:ext cx="739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STELLA			                                                GLAMOUR </a:t>
            </a: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62124" y="1378018"/>
            <a:ext cx="10495280" cy="3495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15700" y="6663788"/>
            <a:ext cx="374740" cy="105813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clear glass tray with a stand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4"/>
          <a:stretch>
            <a:fillRect/>
          </a:stretch>
        </p:blipFill>
        <p:spPr>
          <a:xfrm>
            <a:off x="608278" y="3224495"/>
            <a:ext cx="2746829" cy="1571025"/>
          </a:xfrm>
          <a:prstGeom prst="rect">
            <a:avLst/>
          </a:prstGeom>
        </p:spPr>
      </p:pic>
      <p:pic>
        <p:nvPicPr>
          <p:cNvPr id="6" name="Picture 5" descr="A clear glass dish with a sta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6" y="1445929"/>
            <a:ext cx="2746829" cy="1922780"/>
          </a:xfrm>
          <a:prstGeom prst="rect">
            <a:avLst/>
          </a:prstGeom>
        </p:spPr>
      </p:pic>
      <p:pic>
        <p:nvPicPr>
          <p:cNvPr id="8" name="Picture 7" descr="A rectangular glass tray with a black backgroun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>
            <a:fillRect/>
          </a:stretch>
        </p:blipFill>
        <p:spPr>
          <a:xfrm>
            <a:off x="3859044" y="3053553"/>
            <a:ext cx="3279363" cy="1689943"/>
          </a:xfrm>
          <a:prstGeom prst="rect">
            <a:avLst/>
          </a:prstGeom>
        </p:spPr>
      </p:pic>
      <p:pic>
        <p:nvPicPr>
          <p:cNvPr id="13" name="Picture 12" descr="A close-up of a glass tray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03" y="1371151"/>
            <a:ext cx="2849052" cy="2215929"/>
          </a:xfrm>
          <a:prstGeom prst="rect">
            <a:avLst/>
          </a:prstGeom>
        </p:spPr>
      </p:pic>
      <p:pic>
        <p:nvPicPr>
          <p:cNvPr id="16" name="Picture 15" descr="A clear rectangular glass tray with a black background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5"/>
          <a:stretch>
            <a:fillRect/>
          </a:stretch>
        </p:blipFill>
        <p:spPr>
          <a:xfrm>
            <a:off x="7807565" y="3297854"/>
            <a:ext cx="2472147" cy="1497666"/>
          </a:xfrm>
          <a:prstGeom prst="rect">
            <a:avLst/>
          </a:prstGeom>
        </p:spPr>
      </p:pic>
      <p:pic>
        <p:nvPicPr>
          <p:cNvPr id="18" name="Picture 17" descr="A close-up of a glass dish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72" y="1645841"/>
            <a:ext cx="3041235" cy="1783159"/>
          </a:xfrm>
          <a:prstGeom prst="rect">
            <a:avLst/>
          </a:prstGeom>
        </p:spPr>
      </p:pic>
      <p:pic>
        <p:nvPicPr>
          <p:cNvPr id="23" name="Picture Placeholder 22" descr="A plate with cookies and pink candy o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 b="3304"/>
          <a:stretch>
            <a:fillRect/>
          </a:stretch>
        </p:blipFill>
        <p:spPr>
          <a:xfrm>
            <a:off x="9723119" y="5202282"/>
            <a:ext cx="2494753" cy="1747020"/>
          </a:xfrm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462124" y="5174556"/>
          <a:ext cx="5096745" cy="117348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865485"/>
                <a:gridCol w="961650"/>
                <a:gridCol w="2335436"/>
                <a:gridCol w="934174"/>
              </a:tblGrid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68153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1120163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Madlen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17mm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68307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Madlen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17mm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68317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Madlen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17mm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68683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Madlen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20mm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68693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Madlen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276X165mm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950007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Madlen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81mm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14543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950008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1120103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Madlen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87mm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10816" y="4842827"/>
            <a:ext cx="739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MADLEN			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89323" y="6443466"/>
            <a:ext cx="749480" cy="326136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8413988" cy="637967"/>
          </a:xfrm>
        </p:spPr>
        <p:txBody>
          <a:bodyPr/>
          <a:lstStyle/>
          <a:p>
            <a:r>
              <a:rPr lang="tr-TR" sz="2400" dirty="0"/>
              <a:t>Paşabahçe </a:t>
            </a:r>
            <a:r>
              <a:rPr lang="tr-TR" sz="2400" dirty="0" err="1"/>
              <a:t>crystallın</a:t>
            </a:r>
            <a:endParaRPr lang="tr-TR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5814" y="1158190"/>
            <a:ext cx="7481249" cy="47854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machınemade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9651" y="5153097"/>
          <a:ext cx="4711700" cy="1005840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800100"/>
                <a:gridCol w="889000"/>
                <a:gridCol w="2159000"/>
                <a:gridCol w="863600"/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68017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1204996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Grace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298mm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95462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1204993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Grace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298X140 mm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9650" y="4527082"/>
            <a:ext cx="3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GRACE</a:t>
            </a:r>
            <a:endParaRPr lang="tr-TR" dirty="0"/>
          </a:p>
        </p:txBody>
      </p:sp>
      <p:pic>
        <p:nvPicPr>
          <p:cNvPr id="8" name="Picture Placeholder 7" descr="A glass tray with colorful macaroons o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" b="3295"/>
          <a:stretch>
            <a:fillRect/>
          </a:stretch>
        </p:blipFill>
        <p:spPr>
          <a:xfrm>
            <a:off x="8518395" y="4358640"/>
            <a:ext cx="3699477" cy="2590662"/>
          </a:xfrm>
        </p:spPr>
      </p:pic>
      <p:pic>
        <p:nvPicPr>
          <p:cNvPr id="11" name="Picture 10" descr="A clear rectangular glass dis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" y="1457208"/>
            <a:ext cx="4430030" cy="2995782"/>
          </a:xfrm>
          <a:prstGeom prst="rect">
            <a:avLst/>
          </a:prstGeom>
        </p:spPr>
      </p:pic>
      <p:pic>
        <p:nvPicPr>
          <p:cNvPr id="13" name="Picture 12" descr="A clear rectangular glass tray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84" y="1457208"/>
            <a:ext cx="4279689" cy="2995782"/>
          </a:xfrm>
          <a:prstGeom prst="rect">
            <a:avLst/>
          </a:prstGeom>
        </p:spPr>
      </p:pic>
      <p:sp>
        <p:nvSpPr>
          <p:cNvPr id="4" name="Star: 5 Points 3"/>
          <p:cNvSpPr/>
          <p:nvPr/>
        </p:nvSpPr>
        <p:spPr>
          <a:xfrm>
            <a:off x="8398693" y="1550060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endParaRPr lang="en-US" dirty="0"/>
          </a:p>
        </p:txBody>
      </p:sp>
      <p:sp>
        <p:nvSpPr>
          <p:cNvPr id="7" name="TextBox 11"/>
          <p:cNvSpPr txBox="1"/>
          <p:nvPr/>
        </p:nvSpPr>
        <p:spPr>
          <a:xfrm>
            <a:off x="5364039" y="3181569"/>
            <a:ext cx="4391025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ru-RU" sz="4800" b="1" dirty="0">
                <a:solidFill>
                  <a:schemeClr val="bg1">
                    <a:alpha val="80000"/>
                  </a:schemeClr>
                </a:solidFill>
              </a:rPr>
              <a:t>Новинки</a:t>
            </a:r>
            <a:endParaRPr lang="en-US" sz="48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lass of water on a tab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29648" r="7984" b="8875"/>
          <a:stretch>
            <a:fillRect/>
          </a:stretch>
        </p:blipFill>
        <p:spPr>
          <a:xfrm>
            <a:off x="563149" y="1070545"/>
            <a:ext cx="4273496" cy="4346866"/>
          </a:xfrm>
          <a:prstGeom prst="flowChartConnector">
            <a:avLst/>
          </a:prstGeom>
        </p:spPr>
      </p:pic>
      <p:pic>
        <p:nvPicPr>
          <p:cNvPr id="15" name="Picture 14" descr="A glass of alcohol next to a bott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41539" r="22501" b="3759"/>
          <a:stretch>
            <a:fillRect/>
          </a:stretch>
        </p:blipFill>
        <p:spPr>
          <a:xfrm>
            <a:off x="4393592" y="1215994"/>
            <a:ext cx="3404816" cy="3466938"/>
          </a:xfrm>
          <a:prstGeom prst="flowChartConnector">
            <a:avLst/>
          </a:prstGeom>
        </p:spPr>
      </p:pic>
      <p:pic>
        <p:nvPicPr>
          <p:cNvPr id="13" name="Picture 12" descr="A glass of brown liquid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t="34367" r="24904" b="3099"/>
          <a:stretch>
            <a:fillRect/>
          </a:stretch>
        </p:blipFill>
        <p:spPr>
          <a:xfrm>
            <a:off x="3093327" y="3878934"/>
            <a:ext cx="3002673" cy="3076955"/>
          </a:xfrm>
          <a:prstGeom prst="flowChartConnector">
            <a:avLst/>
          </a:prstGeom>
        </p:spPr>
      </p:pic>
      <p:pic>
        <p:nvPicPr>
          <p:cNvPr id="6" name="Picture Placeholder 5" descr="A glass with a silver rim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2" b="21982"/>
          <a:stretch>
            <a:fillRect/>
          </a:stretch>
        </p:blipFill>
        <p:spPr>
          <a:xfrm>
            <a:off x="7208157" y="3479557"/>
            <a:ext cx="4964219" cy="3476332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SWORD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070276" y="2145062"/>
          <a:ext cx="3558574" cy="10287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94087"/>
                <a:gridCol w="771208"/>
                <a:gridCol w="1410209"/>
                <a:gridCol w="683070"/>
              </a:tblGrid>
              <a:tr h="3172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68485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1205180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Sword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345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172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68494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1205179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Sword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200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31725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68504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1205181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Sword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    335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lass of liquid with a leaf design on i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34293" r="12044"/>
          <a:stretch>
            <a:fillRect/>
          </a:stretch>
        </p:blipFill>
        <p:spPr>
          <a:xfrm>
            <a:off x="659618" y="832104"/>
            <a:ext cx="4098312" cy="4114521"/>
          </a:xfrm>
          <a:prstGeom prst="flowChartConnector">
            <a:avLst/>
          </a:prstGeom>
        </p:spPr>
      </p:pic>
      <p:pic>
        <p:nvPicPr>
          <p:cNvPr id="17" name="Picture 16" descr="A glass with a drink in i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4" t="29734" r="20183" b="4855"/>
          <a:stretch>
            <a:fillRect/>
          </a:stretch>
        </p:blipFill>
        <p:spPr>
          <a:xfrm>
            <a:off x="2761132" y="3644133"/>
            <a:ext cx="3589802" cy="3496050"/>
          </a:xfrm>
          <a:prstGeom prst="flowChartConnector">
            <a:avLst/>
          </a:prstGeom>
        </p:spPr>
      </p:pic>
      <p:pic>
        <p:nvPicPr>
          <p:cNvPr id="15" name="Picture 14" descr="A glass with brown liquid in i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34651" r="22461" b="6046"/>
          <a:stretch>
            <a:fillRect/>
          </a:stretch>
        </p:blipFill>
        <p:spPr>
          <a:xfrm>
            <a:off x="4243242" y="980534"/>
            <a:ext cx="3589802" cy="3837455"/>
          </a:xfrm>
          <a:prstGeom prst="flowChartConnector">
            <a:avLst/>
          </a:prstGeom>
        </p:spPr>
      </p:pic>
      <p:pic>
        <p:nvPicPr>
          <p:cNvPr id="8" name="Picture Placeholder 7" descr="A close-up of a glass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6" b="20376"/>
          <a:stretch>
            <a:fillRect/>
          </a:stretch>
        </p:blipFill>
        <p:spPr>
          <a:xfrm>
            <a:off x="7434071" y="3599312"/>
            <a:ext cx="4783801" cy="3349990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CIELO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974408" y="1988291"/>
          <a:ext cx="4102100" cy="102870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800100"/>
                <a:gridCol w="889000"/>
                <a:gridCol w="1625600"/>
                <a:gridCol w="787400"/>
              </a:tblGrid>
              <a:tr h="1282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68474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1205182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Cielo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210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1282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68475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1205168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Cielo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350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1282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68484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1205183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Cielo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    350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8401" y="3297153"/>
            <a:ext cx="504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Спасибо!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89323" y="6443466"/>
            <a:ext cx="749480" cy="326136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8413988" cy="637967"/>
          </a:xfrm>
        </p:spPr>
        <p:txBody>
          <a:bodyPr/>
          <a:lstStyle/>
          <a:p>
            <a:r>
              <a:rPr lang="tr-TR" sz="2400" dirty="0"/>
              <a:t>Paşabahçe </a:t>
            </a:r>
            <a:r>
              <a:rPr lang="tr-TR" sz="2400" dirty="0" err="1"/>
              <a:t>crystallın</a:t>
            </a:r>
            <a:endParaRPr lang="tr-TR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891" y="784234"/>
            <a:ext cx="3654668" cy="3230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06100"/>
            <a:ext cx="4891961" cy="2622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475" y="3406793"/>
            <a:ext cx="4108378" cy="31997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225" y="4014341"/>
            <a:ext cx="2971538" cy="25921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89323" y="6443466"/>
            <a:ext cx="749480" cy="326136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8413988" cy="637967"/>
          </a:xfrm>
        </p:spPr>
        <p:txBody>
          <a:bodyPr/>
          <a:lstStyle/>
          <a:p>
            <a:r>
              <a:rPr lang="tr-TR" sz="2400" dirty="0"/>
              <a:t>Paşabahçe </a:t>
            </a:r>
            <a:r>
              <a:rPr lang="tr-TR" sz="2400" dirty="0" err="1"/>
              <a:t>crystallın</a:t>
            </a:r>
            <a:endParaRPr lang="tr-TR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2813" y="638175"/>
            <a:ext cx="2943225" cy="2790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812" y="3621946"/>
            <a:ext cx="2943225" cy="28020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72" y="1442906"/>
            <a:ext cx="5820370" cy="43580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endParaRPr lang="en-US" dirty="0"/>
          </a:p>
        </p:txBody>
      </p:sp>
      <p:sp>
        <p:nvSpPr>
          <p:cNvPr id="7" name="TextBox 11"/>
          <p:cNvSpPr txBox="1"/>
          <p:nvPr/>
        </p:nvSpPr>
        <p:spPr>
          <a:xfrm>
            <a:off x="5364039" y="3181569"/>
            <a:ext cx="4635638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ru-RU" sz="4800" b="1" dirty="0">
                <a:solidFill>
                  <a:schemeClr val="bg1">
                    <a:alpha val="80000"/>
                  </a:schemeClr>
                </a:solidFill>
              </a:rPr>
              <a:t>Ручное пр-во</a:t>
            </a:r>
            <a:endParaRPr lang="en-US" sz="48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vase with flowers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4" b="23014"/>
          <a:stretch>
            <a:fillRect/>
          </a:stretch>
        </p:blipFill>
        <p:spPr>
          <a:xfrm>
            <a:off x="9043638" y="4717281"/>
            <a:ext cx="3148361" cy="2204727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95471" y="7481650"/>
            <a:ext cx="436031" cy="172592"/>
          </a:xfrm>
        </p:spPr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glass pitcher with a hand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266" y="1881769"/>
            <a:ext cx="2246248" cy="2246248"/>
          </a:xfrm>
          <a:prstGeom prst="rect">
            <a:avLst/>
          </a:prstGeom>
        </p:spPr>
      </p:pic>
      <p:pic>
        <p:nvPicPr>
          <p:cNvPr id="6" name="Picture 5" descr="A glass pitcher with a h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50" y="1881769"/>
            <a:ext cx="2246248" cy="2246248"/>
          </a:xfrm>
          <a:prstGeom prst="rect">
            <a:avLst/>
          </a:prstGeom>
        </p:spPr>
      </p:pic>
      <p:pic>
        <p:nvPicPr>
          <p:cNvPr id="10" name="Picture 9" descr="A glass pitcher with a handl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1" y="1881769"/>
            <a:ext cx="2246248" cy="2246248"/>
          </a:xfrm>
          <a:prstGeom prst="rect">
            <a:avLst/>
          </a:prstGeom>
        </p:spPr>
      </p:pic>
      <p:pic>
        <p:nvPicPr>
          <p:cNvPr id="12" name="Picture 11" descr="A glass pitcher with a hand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1881769"/>
            <a:ext cx="2246248" cy="2246248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46181" y="4667385"/>
          <a:ext cx="4635500" cy="137160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800100"/>
                <a:gridCol w="889000"/>
                <a:gridCol w="2159000"/>
                <a:gridCol w="787400"/>
              </a:tblGrid>
              <a:tr h="2688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13144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1205102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 err="1">
                          <a:effectLst/>
                        </a:rPr>
                        <a:t>Aqua</a:t>
                      </a:r>
                      <a:r>
                        <a:rPr lang="tr-TR" sz="1100" u="none" strike="noStrike" dirty="0">
                          <a:effectLst/>
                        </a:rPr>
                        <a:t>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1.250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88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13560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163936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Aqua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450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88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13894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1098356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Aqua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               300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88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23720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1041588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Aqua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           1.500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46181" y="4147461"/>
            <a:ext cx="242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AQUA</a:t>
            </a:r>
            <a:endParaRPr lang="tr-TR" dirty="0"/>
          </a:p>
          <a:p>
            <a:endParaRPr lang="tr-TR" dirty="0"/>
          </a:p>
        </p:txBody>
      </p:sp>
      <p:sp>
        <p:nvSpPr>
          <p:cNvPr id="17" name="Star: 5 Points 16"/>
          <p:cNvSpPr/>
          <p:nvPr/>
        </p:nvSpPr>
        <p:spPr>
          <a:xfrm>
            <a:off x="8361111" y="1881769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Star: 5 Points 20"/>
          <p:cNvSpPr/>
          <p:nvPr/>
        </p:nvSpPr>
        <p:spPr>
          <a:xfrm>
            <a:off x="6279944" y="4128017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TextBox 21"/>
          <p:cNvSpPr txBox="1"/>
          <p:nvPr/>
        </p:nvSpPr>
        <p:spPr>
          <a:xfrm>
            <a:off x="6460962" y="4131191"/>
            <a:ext cx="4703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/>
              <a:t>NUDE </a:t>
            </a:r>
            <a:r>
              <a:rPr lang="tr-TR" sz="800" i="1" dirty="0">
                <a:sym typeface="Wingdings" panose="05000000000000000000" pitchFamily="2" charset="2"/>
              </a:rPr>
              <a:t></a:t>
            </a:r>
            <a:r>
              <a:rPr lang="tr-TR" sz="800" i="1" dirty="0"/>
              <a:t> PAŞABAHÇE CRYSTALLIN</a:t>
            </a:r>
            <a:endParaRPr lang="tr-TR" sz="8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ass cup with hand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76" y="1903221"/>
            <a:ext cx="2183807" cy="2594357"/>
          </a:xfrm>
          <a:prstGeom prst="rect">
            <a:avLst/>
          </a:prstGeom>
        </p:spPr>
      </p:pic>
      <p:pic>
        <p:nvPicPr>
          <p:cNvPr id="6" name="Picture 5" descr="A glass pitcher with a hand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" b="10341"/>
          <a:stretch>
            <a:fillRect/>
          </a:stretch>
        </p:blipFill>
        <p:spPr>
          <a:xfrm>
            <a:off x="164512" y="1903221"/>
            <a:ext cx="2967232" cy="2594357"/>
          </a:xfrm>
          <a:prstGeom prst="rect">
            <a:avLst/>
          </a:prstGeom>
        </p:spPr>
      </p:pic>
      <p:pic>
        <p:nvPicPr>
          <p:cNvPr id="10" name="Picture 9" descr="A glass pitcher with h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69" y="1903221"/>
            <a:ext cx="2183807" cy="2594357"/>
          </a:xfrm>
          <a:prstGeom prst="rect">
            <a:avLst/>
          </a:prstGeom>
        </p:spPr>
      </p:pic>
      <p:pic>
        <p:nvPicPr>
          <p:cNvPr id="12" name="Picture 11" descr="A glass pitcher with handl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1" b="5500"/>
          <a:stretch>
            <a:fillRect/>
          </a:stretch>
        </p:blipFill>
        <p:spPr>
          <a:xfrm>
            <a:off x="7302175" y="1903221"/>
            <a:ext cx="2433446" cy="2594357"/>
          </a:xfrm>
          <a:prstGeom prst="rect">
            <a:avLst/>
          </a:prstGeom>
        </p:spPr>
      </p:pic>
      <p:pic>
        <p:nvPicPr>
          <p:cNvPr id="14" name="Picture 13" descr="A glass pitcher with a handle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" b="5500"/>
          <a:stretch>
            <a:fillRect/>
          </a:stretch>
        </p:blipFill>
        <p:spPr>
          <a:xfrm>
            <a:off x="9510788" y="1903221"/>
            <a:ext cx="2554392" cy="2594357"/>
          </a:xfrm>
          <a:prstGeom prst="rect">
            <a:avLst/>
          </a:prstGeom>
        </p:spPr>
      </p:pic>
      <p:pic>
        <p:nvPicPr>
          <p:cNvPr id="8" name="Picture Placeholder 7" descr="A vase with flowers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4" b="23014"/>
          <a:stretch>
            <a:fillRect/>
          </a:stretch>
        </p:blipFill>
        <p:spPr>
          <a:xfrm>
            <a:off x="9043638" y="4717281"/>
            <a:ext cx="3148361" cy="2204727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4512" y="4497578"/>
            <a:ext cx="1094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	CLARA		          PUFFY		 ARROW 	          WINNIE</a:t>
            </a:r>
            <a:endParaRPr lang="tr-TR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567836" y="5120651"/>
          <a:ext cx="3528164" cy="132281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882041"/>
                <a:gridCol w="882041"/>
                <a:gridCol w="882041"/>
                <a:gridCol w="882041"/>
              </a:tblGrid>
              <a:tr h="2645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13124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169856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Clara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500cc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45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23719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1205149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Arrow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1000c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45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23718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1040587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Puffy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2400cc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45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18803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107300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Winnie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350cc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645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19344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204752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Winnie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350cc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Star: 5 Points 1"/>
          <p:cNvSpPr/>
          <p:nvPr/>
        </p:nvSpPr>
        <p:spPr>
          <a:xfrm>
            <a:off x="1977895" y="2341368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tar: 5 Points 3"/>
          <p:cNvSpPr/>
          <p:nvPr/>
        </p:nvSpPr>
        <p:spPr>
          <a:xfrm>
            <a:off x="8804235" y="2543591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tar: 5 Points 6"/>
          <p:cNvSpPr/>
          <p:nvPr/>
        </p:nvSpPr>
        <p:spPr>
          <a:xfrm>
            <a:off x="11006219" y="2541808"/>
            <a:ext cx="239403" cy="202223"/>
          </a:xfrm>
          <a:prstGeom prst="star5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lass vase with water and a glass cup on a tab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44" y="1215995"/>
            <a:ext cx="3298168" cy="3910183"/>
          </a:xfrm>
          <a:prstGeom prst="rect">
            <a:avLst/>
          </a:prstGeom>
        </p:spPr>
      </p:pic>
      <p:pic>
        <p:nvPicPr>
          <p:cNvPr id="8" name="Picture Placeholder 7" descr="A vase with flowers in it&#10;&#10;Description automatically generated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4" b="23014"/>
          <a:stretch>
            <a:fillRect/>
          </a:stretch>
        </p:blipFill>
        <p:spPr>
          <a:xfrm>
            <a:off x="10302240" y="5598650"/>
            <a:ext cx="1889760" cy="1323357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Paşabahçe </a:t>
            </a:r>
            <a:r>
              <a:rPr lang="tr-TR" dirty="0" err="1"/>
              <a:t>crystallın</a:t>
            </a:r>
            <a:br>
              <a:rPr lang="tr-TR" dirty="0"/>
            </a:br>
            <a:r>
              <a:rPr lang="tr-TR" sz="2800" dirty="0" err="1"/>
              <a:t>handmade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958A23-AE54-9E48-9716-833BF2C29BFC}" type="slidenum">
              <a:rPr lang="en-US" smtClean="0"/>
            </a:fld>
            <a:endParaRPr lang="en-US" dirty="0"/>
          </a:p>
        </p:txBody>
      </p:sp>
      <p:pic>
        <p:nvPicPr>
          <p:cNvPr id="3" name="Picture 2" descr="A glass and a beaker with a stick in i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1" y="1215994"/>
            <a:ext cx="3045899" cy="3910183"/>
          </a:xfrm>
          <a:prstGeom prst="rect">
            <a:avLst/>
          </a:prstGeom>
        </p:spPr>
      </p:pic>
      <p:pic>
        <p:nvPicPr>
          <p:cNvPr id="10" name="Picture 9" descr="A glass vase and a candl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63" y="1215994"/>
            <a:ext cx="3298168" cy="39101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264" y="5126177"/>
            <a:ext cx="10945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COCO		          	   LEO			                     FREYA		 	</a:t>
            </a:r>
            <a:endParaRPr lang="tr-TR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78764" y="5764144"/>
          <a:ext cx="2988636" cy="84239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47159"/>
                <a:gridCol w="747159"/>
                <a:gridCol w="747159"/>
                <a:gridCol w="747159"/>
              </a:tblGrid>
              <a:tr h="2807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92218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1041439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Coco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1000cc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807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92657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1082656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Leo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 900cc 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  <a:tr h="2807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91209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1015950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>
                          <a:effectLst/>
                        </a:rPr>
                        <a:t>Freya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</a:rPr>
                        <a:t> 1500cc 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COVERS + OPENING">
  <a:themeElements>
    <a:clrScheme name="Pasabahce">
      <a:dk1>
        <a:srgbClr val="000000"/>
      </a:dk1>
      <a:lt1>
        <a:srgbClr val="FFFFFF"/>
      </a:lt1>
      <a:dk2>
        <a:srgbClr val="8E1537"/>
      </a:dk2>
      <a:lt2>
        <a:srgbClr val="E3173E"/>
      </a:lt2>
      <a:accent1>
        <a:srgbClr val="F5E1A3"/>
      </a:accent1>
      <a:accent2>
        <a:srgbClr val="E9A2B2"/>
      </a:accent2>
      <a:accent3>
        <a:srgbClr val="D0A1BA"/>
      </a:accent3>
      <a:accent4>
        <a:srgbClr val="C2E189"/>
      </a:accent4>
      <a:accent5>
        <a:srgbClr val="A0DAB3"/>
      </a:accent5>
      <a:accent6>
        <a:srgbClr val="BDC5DB"/>
      </a:accent6>
      <a:hlink>
        <a:srgbClr val="B3B5DF"/>
      </a:hlink>
      <a:folHlink>
        <a:srgbClr val="B3B5D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">
  <a:themeElements>
    <a:clrScheme name="Pasabahce">
      <a:dk1>
        <a:srgbClr val="000000"/>
      </a:dk1>
      <a:lt1>
        <a:srgbClr val="FFFFFF"/>
      </a:lt1>
      <a:dk2>
        <a:srgbClr val="8E1537"/>
      </a:dk2>
      <a:lt2>
        <a:srgbClr val="E3173E"/>
      </a:lt2>
      <a:accent1>
        <a:srgbClr val="F5E1A3"/>
      </a:accent1>
      <a:accent2>
        <a:srgbClr val="E9A2B2"/>
      </a:accent2>
      <a:accent3>
        <a:srgbClr val="D0A1BA"/>
      </a:accent3>
      <a:accent4>
        <a:srgbClr val="C2E189"/>
      </a:accent4>
      <a:accent5>
        <a:srgbClr val="A0DAB3"/>
      </a:accent5>
      <a:accent6>
        <a:srgbClr val="BDC5DB"/>
      </a:accent6>
      <a:hlink>
        <a:srgbClr val="B3B5DF"/>
      </a:hlink>
      <a:folHlink>
        <a:srgbClr val="B3B5D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000">
              <a:srgbClr val="78BD20"/>
            </a:gs>
            <a:gs pos="99000">
              <a:srgbClr val="CFDE00"/>
            </a:gs>
          </a:gsLst>
          <a:lin ang="5400000" scaled="0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+ IMAGE">
  <a:themeElements>
    <a:clrScheme name="Pasabahce">
      <a:dk1>
        <a:srgbClr val="000000"/>
      </a:dk1>
      <a:lt1>
        <a:srgbClr val="FFFFFF"/>
      </a:lt1>
      <a:dk2>
        <a:srgbClr val="8E1537"/>
      </a:dk2>
      <a:lt2>
        <a:srgbClr val="E3173E"/>
      </a:lt2>
      <a:accent1>
        <a:srgbClr val="F5E1A3"/>
      </a:accent1>
      <a:accent2>
        <a:srgbClr val="E9A2B2"/>
      </a:accent2>
      <a:accent3>
        <a:srgbClr val="D0A1BA"/>
      </a:accent3>
      <a:accent4>
        <a:srgbClr val="C2E189"/>
      </a:accent4>
      <a:accent5>
        <a:srgbClr val="A0DAB3"/>
      </a:accent5>
      <a:accent6>
        <a:srgbClr val="BDC5DB"/>
      </a:accent6>
      <a:hlink>
        <a:srgbClr val="B3B5DF"/>
      </a:hlink>
      <a:folHlink>
        <a:srgbClr val="B3B5D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COVERS + OPENING</Template>
  <TotalTime>0</TotalTime>
  <Words>3844</Words>
  <Application>WPS Presentation</Application>
  <PresentationFormat>Широкоэкранный</PresentationFormat>
  <Paragraphs>896</Paragraphs>
  <Slides>34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Microsoft YaHei</vt:lpstr>
      <vt:lpstr>COVERS + OPENING</vt:lpstr>
      <vt:lpstr>TEXT</vt:lpstr>
      <vt:lpstr>TEXT + IMAGE</vt:lpstr>
      <vt:lpstr>Excel.Sheet.12</vt:lpstr>
      <vt:lpstr>PAŞABAHÇE  CRYSTALLIN</vt:lpstr>
      <vt:lpstr>Paşabahçe crystallın</vt:lpstr>
      <vt:lpstr>Paşabahçe crystallın</vt:lpstr>
      <vt:lpstr>Paşabahçe crystallın</vt:lpstr>
      <vt:lpstr>Paşabahçe crystallın</vt:lpstr>
      <vt:lpstr>Paşabahçe crystallın 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handmade</vt:lpstr>
      <vt:lpstr>Paşabahçe crystallın </vt:lpstr>
      <vt:lpstr>Paşabahçe crystallın Machınemade</vt:lpstr>
      <vt:lpstr>Paşabahçe crystallın machınemade</vt:lpstr>
      <vt:lpstr>Paşabahçe crystallın machınemade</vt:lpstr>
      <vt:lpstr>Paşabahçe crystallın machınemade</vt:lpstr>
      <vt:lpstr>Paşabahçe crystallın machınemade</vt:lpstr>
      <vt:lpstr>Paşabahçe crystallın machınemade</vt:lpstr>
      <vt:lpstr>Paşabahçe crystallın machınemade</vt:lpstr>
      <vt:lpstr>Paşabahçe crystallın </vt:lpstr>
      <vt:lpstr>SWORD</vt:lpstr>
      <vt:lpstr>CIELO</vt:lpstr>
      <vt:lpstr>PowerPoint 演示文稿</vt:lpstr>
    </vt:vector>
  </TitlesOfParts>
  <LinksUpToDate>false</LinksUpToDate>
  <SharedDoc>false</SharedDoc>
  <HyperlinksChanged>false</HyperlinksChanged>
  <AppVersion>14.0000</AppVersion>
  <Manager>Rogerio LIma;Gabriel Weiss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keywords>Braskem S/A</cp:keywords>
  <cp:lastModifiedBy>as</cp:lastModifiedBy>
  <cp:revision>9</cp:revision>
  <dcterms:created xsi:type="dcterms:W3CDTF">2022-04-01T08:39:00Z</dcterms:created>
  <dcterms:modified xsi:type="dcterms:W3CDTF">2024-06-05T06:47:01Z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0x01010086357FD1599B514D94139130439B88C2</vt:lpwstr>
  </property>
  <property fmtid="{D5CDD505-2E9C-101B-9397-08002B2CF9AE}" pid="3" name="MSIP_Label_3dc542d3-6316-42ad-9eaa-e82fa419e5f2_Enabled">
    <vt:lpwstr>true</vt:lpwstr>
  </property>
  <property fmtid="{D5CDD505-2E9C-101B-9397-08002B2CF9AE}" pid="4" name="MSIP_Label_3dc542d3-6316-42ad-9eaa-e82fa419e5f2_SetDate">
    <vt:lpwstr>2021-06-22T16:36:59Z</vt:lpwstr>
  </property>
  <property fmtid="{D5CDD505-2E9C-101B-9397-08002B2CF9AE}" pid="5" name="MSIP_Label_3dc542d3-6316-42ad-9eaa-e82fa419e5f2_Method">
    <vt:lpwstr>Standard</vt:lpwstr>
  </property>
  <property fmtid="{D5CDD505-2E9C-101B-9397-08002B2CF9AE}" pid="6" name="MSIP_Label_3dc542d3-6316-42ad-9eaa-e82fa419e5f2_Name">
    <vt:lpwstr>3dc542d3-6316-42ad-9eaa-e82fa419e5f2</vt:lpwstr>
  </property>
  <property fmtid="{D5CDD505-2E9C-101B-9397-08002B2CF9AE}" pid="7" name="MSIP_Label_3dc542d3-6316-42ad-9eaa-e82fa419e5f2_SiteId">
    <vt:lpwstr>a7cdc447-3b29-4b41-b73e-8a2cb54b06c6</vt:lpwstr>
  </property>
  <property fmtid="{D5CDD505-2E9C-101B-9397-08002B2CF9AE}" pid="8" name="MSIP_Label_3dc542d3-6316-42ad-9eaa-e82fa419e5f2_ActionId">
    <vt:lpwstr>32c31255-c5be-4ded-904f-cab93cd6d395</vt:lpwstr>
  </property>
  <property fmtid="{D5CDD505-2E9C-101B-9397-08002B2CF9AE}" pid="9" name="MSIP_Label_3dc542d3-6316-42ad-9eaa-e82fa419e5f2_ContentBits">
    <vt:lpwstr>0</vt:lpwstr>
  </property>
  <property fmtid="{D5CDD505-2E9C-101B-9397-08002B2CF9AE}" pid="10" name="MSIP_Label_b52d6dcc-4d2c-4155-bd76-cce3fd7a4f98_Enabled">
    <vt:lpwstr>true</vt:lpwstr>
  </property>
  <property fmtid="{D5CDD505-2E9C-101B-9397-08002B2CF9AE}" pid="11" name="MSIP_Label_b52d6dcc-4d2c-4155-bd76-cce3fd7a4f98_SetDate">
    <vt:lpwstr>2022-06-24T06:20:54Z</vt:lpwstr>
  </property>
  <property fmtid="{D5CDD505-2E9C-101B-9397-08002B2CF9AE}" pid="12" name="MSIP_Label_b52d6dcc-4d2c-4155-bd76-cce3fd7a4f98_Method">
    <vt:lpwstr>Standard</vt:lpwstr>
  </property>
  <property fmtid="{D5CDD505-2E9C-101B-9397-08002B2CF9AE}" pid="13" name="MSIP_Label_b52d6dcc-4d2c-4155-bd76-cce3fd7a4f98_Name">
    <vt:lpwstr>UNRESTRICTED</vt:lpwstr>
  </property>
  <property fmtid="{D5CDD505-2E9C-101B-9397-08002B2CF9AE}" pid="14" name="MSIP_Label_b52d6dcc-4d2c-4155-bd76-cce3fd7a4f98_SiteId">
    <vt:lpwstr>4067565c-d76c-459a-bebf-0d0a802924f8</vt:lpwstr>
  </property>
  <property fmtid="{D5CDD505-2E9C-101B-9397-08002B2CF9AE}" pid="15" name="MSIP_Label_b52d6dcc-4d2c-4155-bd76-cce3fd7a4f98_ActionId">
    <vt:lpwstr>39b418dd-197f-4856-8012-0c438d1eba67</vt:lpwstr>
  </property>
  <property fmtid="{D5CDD505-2E9C-101B-9397-08002B2CF9AE}" pid="16" name="MSIP_Label_b52d6dcc-4d2c-4155-bd76-cce3fd7a4f98_ContentBits">
    <vt:lpwstr>0</vt:lpwstr>
  </property>
  <property fmtid="{D5CDD505-2E9C-101B-9397-08002B2CF9AE}" pid="17" name="KSOProductBuildVer">
    <vt:lpwstr>1049-10.2.0.5965</vt:lpwstr>
  </property>
</Properties>
</file>